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56" r:id="rId2"/>
    <p:sldId id="259" r:id="rId3"/>
    <p:sldId id="258" r:id="rId4"/>
    <p:sldId id="264" r:id="rId5"/>
    <p:sldId id="261" r:id="rId6"/>
    <p:sldId id="267" r:id="rId7"/>
    <p:sldId id="260" r:id="rId8"/>
    <p:sldId id="266" r:id="rId9"/>
    <p:sldId id="265" r:id="rId10"/>
  </p:sldIdLst>
  <p:sldSz cx="18288000" cy="10287000"/>
  <p:notesSz cx="6858000" cy="9144000"/>
  <p:embeddedFontLst>
    <p:embeddedFont>
      <p:font typeface="Algerian" panose="04020705040A02060702" pitchFamily="82" charset="0"/>
      <p:regular r:id="rId13"/>
    </p:embeddedFont>
    <p:embeddedFont>
      <p:font typeface="Arial Black" panose="020B0A04020102020204" pitchFamily="34" charset="0"/>
      <p:bold r:id="rId14"/>
    </p:embeddedFont>
    <p:embeddedFont>
      <p:font typeface="Imprint MT Shadow" panose="04020605060303030202" pitchFamily="82" charset="0"/>
      <p:regular r:id="rId15"/>
    </p:embeddedFont>
    <p:embeddedFont>
      <p:font typeface="Lucida Fax" panose="02060602050505020204" pitchFamily="18"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shahmoaz" initials="ms" lastIdx="1" clrIdx="0">
    <p:extLst>
      <p:ext uri="{19B8F6BF-5375-455C-9EA6-DF929625EA0E}">
        <p15:presenceInfo xmlns:p15="http://schemas.microsoft.com/office/powerpoint/2012/main" userId="a18161e9444e18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755"/>
    <a:srgbClr val="112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p:scale>
          <a:sx n="50" d="100"/>
          <a:sy n="50" d="100"/>
        </p:scale>
        <p:origin x="182" y="101"/>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31DA35-23BE-63DB-13F8-8AE8088B17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C175B6-9F3B-6D27-40DC-B0CAEBB768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EB384-6514-4FF8-8FC1-A1346D29A38D}" type="datetime1">
              <a:rPr lang="en-US" smtClean="0"/>
              <a:t>12/3/2024</a:t>
            </a:fld>
            <a:endParaRPr lang="en-US"/>
          </a:p>
        </p:txBody>
      </p:sp>
      <p:sp>
        <p:nvSpPr>
          <p:cNvPr id="4" name="Footer Placeholder 3">
            <a:extLst>
              <a:ext uri="{FF2B5EF4-FFF2-40B4-BE49-F238E27FC236}">
                <a16:creationId xmlns:a16="http://schemas.microsoft.com/office/drawing/2014/main" id="{301E4503-A6CD-3E37-7646-EAE7D75AB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646808-9A7B-7287-D406-A00956678F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FAC8A9-A5AF-4D85-8ECB-6F21B6C03C33}" type="slidenum">
              <a:rPr lang="en-US" smtClean="0"/>
              <a:t>‹#›</a:t>
            </a:fld>
            <a:endParaRPr lang="en-US"/>
          </a:p>
        </p:txBody>
      </p:sp>
    </p:spTree>
    <p:extLst>
      <p:ext uri="{BB962C8B-B14F-4D97-AF65-F5344CB8AC3E}">
        <p14:creationId xmlns:p14="http://schemas.microsoft.com/office/powerpoint/2010/main" val="338434113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CF4A6-0CB0-48E2-BD25-57B5D2502B93}" type="datetime1">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97C44-FC1B-4920-B5B3-0AE0DA931F21}" type="slidenum">
              <a:rPr lang="en-US" smtClean="0"/>
              <a:t>‹#›</a:t>
            </a:fld>
            <a:endParaRPr lang="en-US"/>
          </a:p>
        </p:txBody>
      </p:sp>
    </p:spTree>
    <p:extLst>
      <p:ext uri="{BB962C8B-B14F-4D97-AF65-F5344CB8AC3E}">
        <p14:creationId xmlns:p14="http://schemas.microsoft.com/office/powerpoint/2010/main" val="1542068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9D389F-A071-4389-AA87-864B7CAAB3CA}" type="datetime3">
              <a:rPr lang="en-US" smtClean="0"/>
              <a:t>3 December 2024</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D91246-8644-4FE9-8463-90F6E0225FE8}" type="datetime3">
              <a:rPr lang="en-US" smtClean="0"/>
              <a:t>3 December 2024</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D3B46D-8AEA-4B04-A9BA-391A74F86C77}" type="datetime3">
              <a:rPr lang="en-US" smtClean="0"/>
              <a:t>3 December 2024</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FF799-3117-4010-B284-CEF9AE509A0E}" type="datetime3">
              <a:rPr lang="en-US" smtClean="0"/>
              <a:t>3 December 2024</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A36ABE-AFA4-4BF4-A20F-09CD3609C419}" type="datetime3">
              <a:rPr lang="en-US" smtClean="0"/>
              <a:t>3 December 2024</a:t>
            </a:fld>
            <a:endParaRPr lang="en-US"/>
          </a:p>
        </p:txBody>
      </p:sp>
      <p:sp>
        <p:nvSpPr>
          <p:cNvPr id="5" name="Footer Placeholder 4"/>
          <p:cNvSpPr>
            <a:spLocks noGrp="1"/>
          </p:cNvSpPr>
          <p:nvPr>
            <p:ph type="ftr" sz="quarter" idx="11"/>
          </p:nvPr>
        </p:nvSpPr>
        <p:spPr/>
        <p:txBody>
          <a:bodyPr/>
          <a:lstStyle/>
          <a:p>
            <a:r>
              <a:rPr lang="en-US"/>
              <a:t>Software Project Lab-II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FF180-87C5-4D1F-B503-6D5CF2F4EF84}" type="datetime3">
              <a:rPr lang="en-US" smtClean="0"/>
              <a:t>3 December 2024</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5F754A-ABA0-42BC-A85B-CB0D6F9C3F74}" type="datetime3">
              <a:rPr lang="en-US" smtClean="0"/>
              <a:t>3 December 2024</a:t>
            </a:fld>
            <a:endParaRPr lang="en-US"/>
          </a:p>
        </p:txBody>
      </p:sp>
      <p:sp>
        <p:nvSpPr>
          <p:cNvPr id="8" name="Footer Placeholder 7"/>
          <p:cNvSpPr>
            <a:spLocks noGrp="1"/>
          </p:cNvSpPr>
          <p:nvPr>
            <p:ph type="ftr" sz="quarter" idx="11"/>
          </p:nvPr>
        </p:nvSpPr>
        <p:spPr/>
        <p:txBody>
          <a:bodyPr/>
          <a:lstStyle/>
          <a:p>
            <a:r>
              <a:rPr lang="en-US"/>
              <a:t>Software Project Lab-II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45211F-910E-4276-89FB-B8980CCFABB8}" type="datetime3">
              <a:rPr lang="en-US" smtClean="0"/>
              <a:t>3 December 2024</a:t>
            </a:fld>
            <a:endParaRPr lang="en-US"/>
          </a:p>
        </p:txBody>
      </p:sp>
      <p:sp>
        <p:nvSpPr>
          <p:cNvPr id="4" name="Footer Placeholder 3"/>
          <p:cNvSpPr>
            <a:spLocks noGrp="1"/>
          </p:cNvSpPr>
          <p:nvPr>
            <p:ph type="ftr" sz="quarter" idx="11"/>
          </p:nvPr>
        </p:nvSpPr>
        <p:spPr/>
        <p:txBody>
          <a:bodyPr/>
          <a:lstStyle/>
          <a:p>
            <a:r>
              <a:rPr lang="en-US"/>
              <a:t>Software Project Lab-II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70591-3FD0-459D-88AD-BA3AD8F4A5EB}" type="datetime3">
              <a:rPr lang="en-US" smtClean="0"/>
              <a:t>3 December 2024</a:t>
            </a:fld>
            <a:endParaRPr lang="en-US"/>
          </a:p>
        </p:txBody>
      </p:sp>
      <p:sp>
        <p:nvSpPr>
          <p:cNvPr id="3" name="Footer Placeholder 2"/>
          <p:cNvSpPr>
            <a:spLocks noGrp="1"/>
          </p:cNvSpPr>
          <p:nvPr>
            <p:ph type="ftr" sz="quarter" idx="11"/>
          </p:nvPr>
        </p:nvSpPr>
        <p:spPr/>
        <p:txBody>
          <a:bodyPr/>
          <a:lstStyle/>
          <a:p>
            <a:r>
              <a:rPr lang="en-US"/>
              <a:t>Software Project Lab-II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739E9-4C32-4932-AF35-AEE7C51B1A1C}" type="datetime3">
              <a:rPr lang="en-US" smtClean="0"/>
              <a:t>3 December 2024</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986877-7DA2-4C6E-9E5A-3E4759C649E0}" type="datetime3">
              <a:rPr lang="en-US" smtClean="0"/>
              <a:t>3 December 2024</a:t>
            </a:fld>
            <a:endParaRPr lang="en-US"/>
          </a:p>
        </p:txBody>
      </p:sp>
      <p:sp>
        <p:nvSpPr>
          <p:cNvPr id="6" name="Footer Placeholder 5"/>
          <p:cNvSpPr>
            <a:spLocks noGrp="1"/>
          </p:cNvSpPr>
          <p:nvPr>
            <p:ph type="ftr" sz="quarter" idx="11"/>
          </p:nvPr>
        </p:nvSpPr>
        <p:spPr/>
        <p:txBody>
          <a:bodyPr/>
          <a:lstStyle/>
          <a:p>
            <a:r>
              <a:rPr lang="en-US"/>
              <a:t>Software Project Lab-II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159E8B-3DE7-48D3-807A-7BB148B340F1}" type="datetime3">
              <a:rPr lang="en-US" smtClean="0"/>
              <a:t>3 December 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Software Project Lab-II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608226" y="674333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US" dirty="0"/>
          </a:p>
        </p:txBody>
      </p:sp>
      <p:sp>
        <p:nvSpPr>
          <p:cNvPr id="6" name="Freeform 6"/>
          <p:cNvSpPr/>
          <p:nvPr/>
        </p:nvSpPr>
        <p:spPr>
          <a:xfrm>
            <a:off x="5029200" y="6143630"/>
            <a:ext cx="8231819" cy="800930"/>
          </a:xfrm>
          <a:custGeom>
            <a:avLst/>
            <a:gdLst/>
            <a:ahLst/>
            <a:cxnLst/>
            <a:rect l="l" t="t" r="r" b="b"/>
            <a:pathLst>
              <a:path w="4327479" h="600872">
                <a:moveTo>
                  <a:pt x="0" y="0"/>
                </a:moveTo>
                <a:lnTo>
                  <a:pt x="4327478" y="0"/>
                </a:lnTo>
                <a:lnTo>
                  <a:pt x="4327478" y="600872"/>
                </a:lnTo>
                <a:lnTo>
                  <a:pt x="0" y="600872"/>
                </a:lnTo>
                <a:lnTo>
                  <a:pt x="0" y="0"/>
                </a:lnTo>
                <a:close/>
              </a:path>
            </a:pathLst>
          </a:custGeom>
          <a:blipFill>
            <a:blip r:embed="rId9"/>
            <a:stretch>
              <a:fillRect t="-71533" b="-71533"/>
            </a:stretch>
          </a:blipFill>
        </p:spPr>
        <p:txBody>
          <a:bodyPr/>
          <a:lstStyle/>
          <a:p>
            <a:endParaRPr lang="en-US"/>
          </a:p>
        </p:txBody>
      </p:sp>
      <p:sp>
        <p:nvSpPr>
          <p:cNvPr id="7" name="Freeform 7"/>
          <p:cNvSpPr/>
          <p:nvPr/>
        </p:nvSpPr>
        <p:spPr>
          <a:xfrm>
            <a:off x="1435304" y="1998124"/>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txBody>
          <a:bodyPr/>
          <a:lstStyle/>
          <a:p>
            <a:endParaRPr lang="en-US" dirty="0"/>
          </a:p>
        </p:txBody>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txBody>
          <a:bodyPr/>
          <a:lstStyle/>
          <a:p>
            <a:endParaRPr lang="en-US"/>
          </a:p>
        </p:txBody>
      </p:sp>
      <p:sp>
        <p:nvSpPr>
          <p:cNvPr id="9" name="TextBox 9"/>
          <p:cNvSpPr txBox="1"/>
          <p:nvPr/>
        </p:nvSpPr>
        <p:spPr>
          <a:xfrm>
            <a:off x="2514600" y="4134227"/>
            <a:ext cx="13448042" cy="1808996"/>
          </a:xfrm>
          <a:prstGeom prst="rect">
            <a:avLst/>
          </a:prstGeom>
        </p:spPr>
        <p:txBody>
          <a:bodyPr lIns="0" tIns="0" rIns="0" bIns="0" rtlCol="0" anchor="t">
            <a:spAutoFit/>
          </a:bodyPr>
          <a:lstStyle/>
          <a:p>
            <a:pPr algn="ctr">
              <a:lnSpc>
                <a:spcPts val="14740"/>
              </a:lnSpc>
            </a:pPr>
            <a:r>
              <a:rPr lang="en-US" sz="11500" dirty="0" err="1">
                <a:solidFill>
                  <a:srgbClr val="FFFFFF"/>
                </a:solidFill>
                <a:latin typeface="Imprint MT Shadow" panose="04020605060303030202" pitchFamily="82" charset="0"/>
              </a:rPr>
              <a:t>TechJobHub</a:t>
            </a:r>
            <a:endParaRPr lang="en-US" sz="11500" dirty="0">
              <a:solidFill>
                <a:srgbClr val="FFFFFF"/>
              </a:solidFill>
              <a:latin typeface="Imprint MT Shadow" panose="04020605060303030202" pitchFamily="82" charset="0"/>
            </a:endParaRPr>
          </a:p>
        </p:txBody>
      </p:sp>
      <p:sp>
        <p:nvSpPr>
          <p:cNvPr id="10" name="TextBox 10"/>
          <p:cNvSpPr txBox="1"/>
          <p:nvPr/>
        </p:nvSpPr>
        <p:spPr>
          <a:xfrm>
            <a:off x="5638801" y="6327304"/>
            <a:ext cx="7239000" cy="461665"/>
          </a:xfrm>
          <a:prstGeom prst="rect">
            <a:avLst/>
          </a:prstGeom>
        </p:spPr>
        <p:txBody>
          <a:bodyPr wrap="square" lIns="0" tIns="0" rIns="0" bIns="0" rtlCol="0" anchor="t">
            <a:spAutoFit/>
          </a:bodyPr>
          <a:lstStyle/>
          <a:p>
            <a:pPr algn="ctr">
              <a:lnSpc>
                <a:spcPts val="3621"/>
              </a:lnSpc>
            </a:pPr>
            <a:r>
              <a:rPr lang="en-US" sz="3200" dirty="0">
                <a:latin typeface="Arial Black" panose="020B0A04020102020204" pitchFamily="34" charset="0"/>
              </a:rPr>
              <a:t>Your gateway to tech careers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322959" y="-2330108"/>
            <a:ext cx="7448120" cy="532302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550189" y="-496654"/>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txBody>
          <a:bodyPr/>
          <a:lstStyle/>
          <a:p>
            <a:endParaRPr lang="en-US"/>
          </a:p>
        </p:txBody>
      </p:sp>
      <p:sp>
        <p:nvSpPr>
          <p:cNvPr id="19" name="Freeform 19"/>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txBody>
          <a:bodyPr/>
          <a:lstStyle/>
          <a:p>
            <a:endParaRPr lang="en-US"/>
          </a:p>
        </p:txBody>
      </p:sp>
      <p:sp>
        <p:nvSpPr>
          <p:cNvPr id="20" name="Freeform 20"/>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txBody>
          <a:bodyPr/>
          <a:lstStyle/>
          <a:p>
            <a:endParaRPr lang="en-US"/>
          </a:p>
        </p:txBody>
      </p:sp>
      <p:sp>
        <p:nvSpPr>
          <p:cNvPr id="21" name="TextBox 21"/>
          <p:cNvSpPr txBox="1"/>
          <p:nvPr/>
        </p:nvSpPr>
        <p:spPr>
          <a:xfrm>
            <a:off x="5584449" y="591298"/>
            <a:ext cx="7119102" cy="1619802"/>
          </a:xfrm>
          <a:prstGeom prst="rect">
            <a:avLst/>
          </a:prstGeom>
        </p:spPr>
        <p:txBody>
          <a:bodyPr lIns="0" tIns="0" rIns="0" bIns="0" rtlCol="0" anchor="t">
            <a:spAutoFit/>
          </a:bodyPr>
          <a:lstStyle/>
          <a:p>
            <a:pPr algn="ctr">
              <a:lnSpc>
                <a:spcPts val="13667"/>
              </a:lnSpc>
            </a:pPr>
            <a:r>
              <a:rPr lang="en-US" sz="8800" dirty="0">
                <a:solidFill>
                  <a:srgbClr val="FFFFFF"/>
                </a:solidFill>
                <a:latin typeface="Algerian" panose="04020705040A02060702" pitchFamily="82" charset="0"/>
              </a:rPr>
              <a:t>Team</a:t>
            </a:r>
          </a:p>
        </p:txBody>
      </p:sp>
      <p:sp>
        <p:nvSpPr>
          <p:cNvPr id="22" name="TextBox 22"/>
          <p:cNvSpPr txBox="1"/>
          <p:nvPr/>
        </p:nvSpPr>
        <p:spPr>
          <a:xfrm>
            <a:off x="2362199" y="3009900"/>
            <a:ext cx="5333727" cy="1529008"/>
          </a:xfrm>
          <a:prstGeom prst="rect">
            <a:avLst/>
          </a:prstGeom>
        </p:spPr>
        <p:txBody>
          <a:bodyPr wrap="square" lIns="0" tIns="0" rIns="0" bIns="0" rtlCol="0" anchor="t">
            <a:spAutoFit/>
          </a:bodyPr>
          <a:lstStyle/>
          <a:p>
            <a:pPr marL="0" marR="0">
              <a:lnSpc>
                <a:spcPct val="115000"/>
              </a:lnSpc>
              <a:spcBef>
                <a:spcPts val="0"/>
              </a:spcBef>
              <a:spcAft>
                <a:spcPts val="0"/>
              </a:spcAft>
            </a:pPr>
            <a:r>
              <a:rPr lang="en-GB" sz="2200" dirty="0">
                <a:effectLst/>
                <a:latin typeface="Times New Roman" panose="02020603050405020304" pitchFamily="18" charset="0"/>
                <a:ea typeface="Times New Roman" panose="02020603050405020304" pitchFamily="18" charset="0"/>
              </a:rPr>
              <a:t>       </a:t>
            </a:r>
            <a:r>
              <a:rPr lang="en-GB" sz="2200" b="1" dirty="0" err="1">
                <a:solidFill>
                  <a:schemeClr val="bg1"/>
                </a:solidFill>
                <a:effectLst/>
                <a:latin typeface="Times New Roman" panose="02020603050405020304" pitchFamily="18" charset="0"/>
                <a:ea typeface="Times New Roman" panose="02020603050405020304" pitchFamily="18" charset="0"/>
              </a:rPr>
              <a:t>Jarin</a:t>
            </a:r>
            <a:r>
              <a:rPr lang="en-GB" sz="2200" b="1" dirty="0">
                <a:solidFill>
                  <a:schemeClr val="bg1"/>
                </a:solidFill>
                <a:effectLst/>
                <a:latin typeface="Times New Roman" panose="02020603050405020304" pitchFamily="18" charset="0"/>
                <a:ea typeface="Times New Roman" panose="02020603050405020304" pitchFamily="18" charset="0"/>
              </a:rPr>
              <a:t> </a:t>
            </a:r>
            <a:r>
              <a:rPr lang="en-GB" sz="2200" b="1" dirty="0" err="1">
                <a:solidFill>
                  <a:schemeClr val="bg1"/>
                </a:solidFill>
                <a:effectLst/>
                <a:latin typeface="Times New Roman" panose="02020603050405020304" pitchFamily="18" charset="0"/>
                <a:ea typeface="Times New Roman" panose="02020603050405020304" pitchFamily="18" charset="0"/>
              </a:rPr>
              <a:t>Thasnin</a:t>
            </a:r>
            <a:r>
              <a:rPr lang="en-GB" sz="2200" b="1" dirty="0">
                <a:solidFill>
                  <a:schemeClr val="bg1"/>
                </a:solidFill>
                <a:effectLst/>
                <a:latin typeface="Times New Roman" panose="02020603050405020304" pitchFamily="18" charset="0"/>
                <a:ea typeface="Times New Roman" panose="02020603050405020304" pitchFamily="18" charset="0"/>
              </a:rPr>
              <a:t> Ahmed</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BKH2125006F</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Year- 03, Term- 01</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Mail: jarin2516@student.nstu.edu.bd</a:t>
            </a:r>
            <a:endParaRPr lang="en-US" sz="2200" b="1" dirty="0">
              <a:solidFill>
                <a:schemeClr val="bg1"/>
              </a:solidFill>
              <a:latin typeface="Montserrat"/>
            </a:endParaRPr>
          </a:p>
        </p:txBody>
      </p:sp>
      <p:sp>
        <p:nvSpPr>
          <p:cNvPr id="31" name="TextBox 22">
            <a:extLst>
              <a:ext uri="{FF2B5EF4-FFF2-40B4-BE49-F238E27FC236}">
                <a16:creationId xmlns:a16="http://schemas.microsoft.com/office/drawing/2014/main" id="{5E9D28DA-17F0-6400-58F9-0584ED05448B}"/>
              </a:ext>
            </a:extLst>
          </p:cNvPr>
          <p:cNvSpPr txBox="1"/>
          <p:nvPr/>
        </p:nvSpPr>
        <p:spPr>
          <a:xfrm>
            <a:off x="9144000" y="2992912"/>
            <a:ext cx="5257800" cy="1529008"/>
          </a:xfrm>
          <a:prstGeom prst="rect">
            <a:avLst/>
          </a:prstGeom>
        </p:spPr>
        <p:txBody>
          <a:bodyPr wrap="square" lIns="0" tIns="0" rIns="0" bIns="0" rtlCol="0" anchor="t">
            <a:spAutoFit/>
          </a:bodyPr>
          <a:lstStyle/>
          <a:p>
            <a:pPr marL="0" marR="0">
              <a:lnSpc>
                <a:spcPct val="115000"/>
              </a:lnSpc>
              <a:spcBef>
                <a:spcPts val="0"/>
              </a:spcBef>
              <a:spcAft>
                <a:spcPts val="0"/>
              </a:spcAft>
            </a:pPr>
            <a:r>
              <a:rPr lang="en-GB" sz="2200" dirty="0">
                <a:effectLst/>
                <a:latin typeface="Times New Roman" panose="02020603050405020304" pitchFamily="18" charset="0"/>
                <a:ea typeface="Times New Roman" panose="02020603050405020304" pitchFamily="18" charset="0"/>
              </a:rPr>
              <a:t>       </a:t>
            </a:r>
            <a:r>
              <a:rPr lang="en-GB" sz="2200" b="1" dirty="0">
                <a:solidFill>
                  <a:schemeClr val="bg1"/>
                </a:solidFill>
                <a:effectLst/>
                <a:latin typeface="Times New Roman" panose="02020603050405020304" pitchFamily="18" charset="0"/>
                <a:ea typeface="Times New Roman" panose="02020603050405020304" pitchFamily="18" charset="0"/>
              </a:rPr>
              <a:t>Shaila </a:t>
            </a:r>
            <a:r>
              <a:rPr lang="en-GB" sz="2200" b="1" dirty="0" err="1">
                <a:solidFill>
                  <a:schemeClr val="bg1"/>
                </a:solidFill>
                <a:effectLst/>
                <a:latin typeface="Times New Roman" panose="02020603050405020304" pitchFamily="18" charset="0"/>
                <a:ea typeface="Times New Roman" panose="02020603050405020304" pitchFamily="18" charset="0"/>
              </a:rPr>
              <a:t>Rahaman</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BBH2125007F</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Year- 03, Term- 01</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Mail: shaila2516@student.nstu.edu.bd</a:t>
            </a:r>
            <a:endParaRPr lang="en-US" sz="2200" b="1" dirty="0">
              <a:solidFill>
                <a:schemeClr val="bg1"/>
              </a:solidFill>
              <a:latin typeface="Montserrat"/>
            </a:endParaRPr>
          </a:p>
        </p:txBody>
      </p:sp>
      <p:sp>
        <p:nvSpPr>
          <p:cNvPr id="32" name="TextBox 22">
            <a:extLst>
              <a:ext uri="{FF2B5EF4-FFF2-40B4-BE49-F238E27FC236}">
                <a16:creationId xmlns:a16="http://schemas.microsoft.com/office/drawing/2014/main" id="{6CA8F4B8-543C-946D-D613-288076125737}"/>
              </a:ext>
            </a:extLst>
          </p:cNvPr>
          <p:cNvSpPr txBox="1"/>
          <p:nvPr/>
        </p:nvSpPr>
        <p:spPr>
          <a:xfrm>
            <a:off x="2286107" y="5995423"/>
            <a:ext cx="5333727" cy="1529008"/>
          </a:xfrm>
          <a:prstGeom prst="rect">
            <a:avLst/>
          </a:prstGeom>
        </p:spPr>
        <p:txBody>
          <a:bodyPr wrap="square" lIns="0" tIns="0" rIns="0" bIns="0" rtlCol="0" anchor="t">
            <a:spAutoFit/>
          </a:bodyPr>
          <a:lstStyle/>
          <a:p>
            <a:pPr marL="0" marR="0">
              <a:lnSpc>
                <a:spcPct val="115000"/>
              </a:lnSpc>
              <a:spcBef>
                <a:spcPts val="0"/>
              </a:spcBef>
              <a:spcAft>
                <a:spcPts val="0"/>
              </a:spcAft>
            </a:pPr>
            <a:r>
              <a:rPr lang="en-GB" sz="2200" b="1" dirty="0">
                <a:effectLst/>
                <a:latin typeface="Times New Roman" panose="02020603050405020304" pitchFamily="18" charset="0"/>
                <a:ea typeface="Times New Roman" panose="02020603050405020304" pitchFamily="18" charset="0"/>
              </a:rPr>
              <a:t>       </a:t>
            </a:r>
            <a:r>
              <a:rPr lang="en-GB" sz="2200" b="1" dirty="0" err="1">
                <a:solidFill>
                  <a:schemeClr val="bg1"/>
                </a:solidFill>
                <a:effectLst/>
                <a:latin typeface="Times New Roman" panose="02020603050405020304" pitchFamily="18" charset="0"/>
                <a:ea typeface="Times New Roman" panose="02020603050405020304" pitchFamily="18" charset="0"/>
              </a:rPr>
              <a:t>Makmudul</a:t>
            </a:r>
            <a:r>
              <a:rPr lang="en-GB" sz="2200" b="1" dirty="0">
                <a:solidFill>
                  <a:schemeClr val="bg1"/>
                </a:solidFill>
                <a:effectLst/>
                <a:latin typeface="Times New Roman" panose="02020603050405020304" pitchFamily="18" charset="0"/>
                <a:ea typeface="Times New Roman" panose="02020603050405020304" pitchFamily="18" charset="0"/>
              </a:rPr>
              <a:t> Hasan Rabbi</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ASH2125008M</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Year- 03, Term- 01</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Mail: rabbi2516@student.nstu.edu.bd</a:t>
            </a:r>
            <a:endParaRPr lang="en-US" sz="2200" b="1" dirty="0">
              <a:solidFill>
                <a:schemeClr val="bg1"/>
              </a:solidFill>
              <a:latin typeface="Montserrat"/>
            </a:endParaRPr>
          </a:p>
        </p:txBody>
      </p:sp>
      <p:sp>
        <p:nvSpPr>
          <p:cNvPr id="33" name="TextBox 22">
            <a:extLst>
              <a:ext uri="{FF2B5EF4-FFF2-40B4-BE49-F238E27FC236}">
                <a16:creationId xmlns:a16="http://schemas.microsoft.com/office/drawing/2014/main" id="{7AB2DCC6-558D-834A-88E3-4B5D0B6427ED}"/>
              </a:ext>
            </a:extLst>
          </p:cNvPr>
          <p:cNvSpPr txBox="1"/>
          <p:nvPr/>
        </p:nvSpPr>
        <p:spPr>
          <a:xfrm>
            <a:off x="8991600" y="5915964"/>
            <a:ext cx="5562600" cy="1529008"/>
          </a:xfrm>
          <a:prstGeom prst="rect">
            <a:avLst/>
          </a:prstGeom>
        </p:spPr>
        <p:txBody>
          <a:bodyPr wrap="square" lIns="0" tIns="0" rIns="0" bIns="0" rtlCol="0" anchor="t">
            <a:spAutoFit/>
          </a:bodyPr>
          <a:lstStyle/>
          <a:p>
            <a:pPr marL="0" marR="0">
              <a:lnSpc>
                <a:spcPct val="115000"/>
              </a:lnSpc>
              <a:spcBef>
                <a:spcPts val="0"/>
              </a:spcBef>
              <a:spcAft>
                <a:spcPts val="0"/>
              </a:spcAft>
            </a:pPr>
            <a:r>
              <a:rPr lang="en-GB" sz="2200" b="1" dirty="0">
                <a:effectLst/>
                <a:latin typeface="Times New Roman" panose="02020603050405020304" pitchFamily="18" charset="0"/>
                <a:ea typeface="Times New Roman" panose="02020603050405020304" pitchFamily="18" charset="0"/>
              </a:rPr>
              <a:t>       </a:t>
            </a:r>
            <a:r>
              <a:rPr lang="en-GB" sz="2200" b="1" dirty="0" err="1">
                <a:solidFill>
                  <a:schemeClr val="bg1"/>
                </a:solidFill>
                <a:effectLst/>
                <a:latin typeface="Times New Roman" panose="02020603050405020304" pitchFamily="18" charset="0"/>
                <a:ea typeface="Times New Roman" panose="02020603050405020304" pitchFamily="18" charset="0"/>
              </a:rPr>
              <a:t>Majedur</a:t>
            </a:r>
            <a:r>
              <a:rPr lang="en-GB" sz="2200" b="1" dirty="0">
                <a:solidFill>
                  <a:schemeClr val="bg1"/>
                </a:solidFill>
                <a:effectLst/>
                <a:latin typeface="Times New Roman" panose="02020603050405020304" pitchFamily="18" charset="0"/>
                <a:ea typeface="Times New Roman" panose="02020603050405020304" pitchFamily="18" charset="0"/>
              </a:rPr>
              <a:t> Rahman</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ASH2125021M</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Year- 03, Term- 01</a:t>
            </a:r>
            <a:endParaRPr lang="en-US" sz="2200" b="1"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2200" b="1" dirty="0">
                <a:solidFill>
                  <a:schemeClr val="bg1"/>
                </a:solidFill>
                <a:effectLst/>
                <a:latin typeface="Times New Roman" panose="02020603050405020304" pitchFamily="18" charset="0"/>
                <a:ea typeface="Times New Roman" panose="02020603050405020304" pitchFamily="18" charset="0"/>
              </a:rPr>
              <a:t>       Mail: majedur2516@student.nstu.edu.bd</a:t>
            </a:r>
            <a:endParaRPr lang="en-US" sz="2200" b="1" dirty="0">
              <a:solidFill>
                <a:schemeClr val="bg1"/>
              </a:solidFill>
              <a:latin typeface="Montserrat"/>
            </a:endParaRPr>
          </a:p>
        </p:txBody>
      </p:sp>
      <p:cxnSp>
        <p:nvCxnSpPr>
          <p:cNvPr id="5" name="Straight Connector 4">
            <a:extLst>
              <a:ext uri="{FF2B5EF4-FFF2-40B4-BE49-F238E27FC236}">
                <a16:creationId xmlns:a16="http://schemas.microsoft.com/office/drawing/2014/main" id="{391505BB-9781-805C-80E5-6059B180B99D}"/>
              </a:ext>
            </a:extLst>
          </p:cNvPr>
          <p:cNvCxnSpPr/>
          <p:nvPr/>
        </p:nvCxnSpPr>
        <p:spPr>
          <a:xfrm>
            <a:off x="8382000" y="2695734"/>
            <a:ext cx="0" cy="4895531"/>
          </a:xfrm>
          <a:prstGeom prst="line">
            <a:avLst/>
          </a:prstGeom>
        </p:spPr>
        <p:style>
          <a:lnRef idx="2">
            <a:schemeClr val="accent5"/>
          </a:lnRef>
          <a:fillRef idx="0">
            <a:schemeClr val="accent5"/>
          </a:fillRef>
          <a:effectRef idx="1">
            <a:schemeClr val="accent5"/>
          </a:effectRef>
          <a:fontRef idx="minor">
            <a:schemeClr val="tx1"/>
          </a:fontRef>
        </p:style>
      </p:cxnSp>
      <p:cxnSp>
        <p:nvCxnSpPr>
          <p:cNvPr id="7" name="Straight Connector 6">
            <a:extLst>
              <a:ext uri="{FF2B5EF4-FFF2-40B4-BE49-F238E27FC236}">
                <a16:creationId xmlns:a16="http://schemas.microsoft.com/office/drawing/2014/main" id="{4A68D299-427D-5D38-3834-264CA1DE8FBB}"/>
              </a:ext>
            </a:extLst>
          </p:cNvPr>
          <p:cNvCxnSpPr>
            <a:cxnSpLocks/>
          </p:cNvCxnSpPr>
          <p:nvPr/>
        </p:nvCxnSpPr>
        <p:spPr>
          <a:xfrm>
            <a:off x="2286107" y="5295900"/>
            <a:ext cx="5867293"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Straight Connector 7">
            <a:extLst>
              <a:ext uri="{FF2B5EF4-FFF2-40B4-BE49-F238E27FC236}">
                <a16:creationId xmlns:a16="http://schemas.microsoft.com/office/drawing/2014/main" id="{7C9A09A5-1C6D-3F80-37D7-016C78CDF220}"/>
              </a:ext>
            </a:extLst>
          </p:cNvPr>
          <p:cNvCxnSpPr>
            <a:cxnSpLocks/>
          </p:cNvCxnSpPr>
          <p:nvPr/>
        </p:nvCxnSpPr>
        <p:spPr>
          <a:xfrm>
            <a:off x="8610600" y="5295900"/>
            <a:ext cx="5943600" cy="0"/>
          </a:xfrm>
          <a:prstGeom prst="line">
            <a:avLst/>
          </a:prstGeom>
        </p:spPr>
        <p:style>
          <a:lnRef idx="2">
            <a:schemeClr val="accent5"/>
          </a:lnRef>
          <a:fillRef idx="0">
            <a:schemeClr val="accent5"/>
          </a:fillRef>
          <a:effectRef idx="1">
            <a:schemeClr val="accent5"/>
          </a:effectRef>
          <a:fontRef idx="minor">
            <a:schemeClr val="tx1"/>
          </a:fontRef>
        </p:style>
      </p:cxnSp>
      <p:sp>
        <p:nvSpPr>
          <p:cNvPr id="11" name="Date Placeholder 10">
            <a:extLst>
              <a:ext uri="{FF2B5EF4-FFF2-40B4-BE49-F238E27FC236}">
                <a16:creationId xmlns:a16="http://schemas.microsoft.com/office/drawing/2014/main" id="{FE2A0A3C-D02C-DDC6-E328-043343CC60BD}"/>
              </a:ext>
            </a:extLst>
          </p:cNvPr>
          <p:cNvSpPr>
            <a:spLocks noGrp="1"/>
          </p:cNvSpPr>
          <p:nvPr>
            <p:ph type="dt" sz="half" idx="10"/>
          </p:nvPr>
        </p:nvSpPr>
        <p:spPr>
          <a:xfrm>
            <a:off x="334301" y="9258300"/>
            <a:ext cx="2133600" cy="365125"/>
          </a:xfrm>
        </p:spPr>
        <p:txBody>
          <a:bodyPr/>
          <a:lstStyle/>
          <a:p>
            <a:r>
              <a:rPr lang="en-US" sz="2000" dirty="0">
                <a:solidFill>
                  <a:schemeClr val="tx1"/>
                </a:solidFill>
                <a:highlight>
                  <a:srgbClr val="C0C0C0"/>
                </a:highlight>
              </a:rPr>
              <a:t>5 December 2024</a:t>
            </a:r>
          </a:p>
        </p:txBody>
      </p:sp>
      <p:sp>
        <p:nvSpPr>
          <p:cNvPr id="12" name="Slide Number Placeholder 11">
            <a:extLst>
              <a:ext uri="{FF2B5EF4-FFF2-40B4-BE49-F238E27FC236}">
                <a16:creationId xmlns:a16="http://schemas.microsoft.com/office/drawing/2014/main" id="{4B16A0F4-4068-6ACA-F4DF-D3E396B3B274}"/>
              </a:ext>
            </a:extLst>
          </p:cNvPr>
          <p:cNvSpPr>
            <a:spLocks noGrp="1"/>
          </p:cNvSpPr>
          <p:nvPr>
            <p:ph type="sldNum" sz="quarter" idx="12"/>
          </p:nvPr>
        </p:nvSpPr>
        <p:spPr>
          <a:xfrm>
            <a:off x="15925800" y="9007799"/>
            <a:ext cx="1178777" cy="501002"/>
          </a:xfrm>
        </p:spPr>
        <p:txBody>
          <a:bodyPr/>
          <a:lstStyle/>
          <a:p>
            <a:fld id="{B6F15528-21DE-4FAA-801E-634DDDAF4B2B}" type="slidenum">
              <a:rPr lang="en-US" sz="2000" smtClean="0">
                <a:solidFill>
                  <a:schemeClr val="bg1">
                    <a:lumMod val="95000"/>
                  </a:schemeClr>
                </a:solidFill>
              </a:rPr>
              <a:pPr/>
              <a:t>2</a:t>
            </a:fld>
            <a:endParaRPr lang="en-US" sz="2000" dirty="0">
              <a:solidFill>
                <a:schemeClr val="bg1">
                  <a:lumMod val="95000"/>
                </a:schemeClr>
              </a:solidFill>
            </a:endParaRPr>
          </a:p>
        </p:txBody>
      </p:sp>
      <p:sp>
        <p:nvSpPr>
          <p:cNvPr id="4" name="Footer Placeholder 3">
            <a:extLst>
              <a:ext uri="{FF2B5EF4-FFF2-40B4-BE49-F238E27FC236}">
                <a16:creationId xmlns:a16="http://schemas.microsoft.com/office/drawing/2014/main" id="{9FC6866A-AADD-E077-D74E-3E65B02FA491}"/>
              </a:ext>
            </a:extLst>
          </p:cNvPr>
          <p:cNvSpPr>
            <a:spLocks noGrp="1"/>
          </p:cNvSpPr>
          <p:nvPr>
            <p:ph type="ftr" sz="quarter" idx="11"/>
          </p:nvPr>
        </p:nvSpPr>
        <p:spPr>
          <a:xfrm>
            <a:off x="6114738" y="9258299"/>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021091" y="7361865"/>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3687918" y="-4457700"/>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500499" y="-3314700"/>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US" dirty="0"/>
          </a:p>
        </p:txBody>
      </p:sp>
      <p:sp>
        <p:nvSpPr>
          <p:cNvPr id="5" name="Freeform 5"/>
          <p:cNvSpPr/>
          <p:nvPr/>
        </p:nvSpPr>
        <p:spPr>
          <a:xfrm>
            <a:off x="13792200" y="-289833"/>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txBody>
          <a:bodyPr/>
          <a:lstStyle/>
          <a:p>
            <a:endParaRPr lang="en-US" dirty="0"/>
          </a:p>
        </p:txBody>
      </p:sp>
      <p:sp>
        <p:nvSpPr>
          <p:cNvPr id="6" name="Freeform 6"/>
          <p:cNvSpPr/>
          <p:nvPr/>
        </p:nvSpPr>
        <p:spPr>
          <a:xfrm>
            <a:off x="-3352800" y="793057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4210978" y="952500"/>
            <a:ext cx="9289521" cy="1619802"/>
          </a:xfrm>
          <a:prstGeom prst="rect">
            <a:avLst/>
          </a:prstGeom>
        </p:spPr>
        <p:txBody>
          <a:bodyPr lIns="0" tIns="0" rIns="0" bIns="0" rtlCol="0" anchor="t">
            <a:spAutoFit/>
          </a:bodyPr>
          <a:lstStyle/>
          <a:p>
            <a:pPr algn="ctr">
              <a:lnSpc>
                <a:spcPts val="13667"/>
              </a:lnSpc>
            </a:pPr>
            <a:r>
              <a:rPr lang="en-US" sz="8000" dirty="0" err="1">
                <a:solidFill>
                  <a:srgbClr val="FFFFFF"/>
                </a:solidFill>
                <a:latin typeface="Algerian" panose="04020705040A02060702" pitchFamily="82" charset="0"/>
                <a:ea typeface="Calibri Light" panose="020F0302020204030204" pitchFamily="34" charset="0"/>
                <a:cs typeface="Calibri Light" panose="020F0302020204030204" pitchFamily="34" charset="0"/>
              </a:rPr>
              <a:t>INTRoDUCTION</a:t>
            </a:r>
            <a:endParaRPr lang="en-US" sz="8000" dirty="0">
              <a:solidFill>
                <a:srgbClr val="FFFFFF"/>
              </a:solidFill>
              <a:latin typeface="Algerian" panose="04020705040A02060702" pitchFamily="82" charset="0"/>
              <a:ea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AAB6BF4B-8C7A-D800-DFFC-4137A3CAAC6F}"/>
              </a:ext>
            </a:extLst>
          </p:cNvPr>
          <p:cNvSpPr txBox="1"/>
          <p:nvPr/>
        </p:nvSpPr>
        <p:spPr>
          <a:xfrm>
            <a:off x="2921669" y="2949863"/>
            <a:ext cx="12420600" cy="5078313"/>
          </a:xfrm>
          <a:prstGeom prst="rect">
            <a:avLst/>
          </a:prstGeom>
          <a:noFill/>
        </p:spPr>
        <p:txBody>
          <a:bodyPr wrap="square" rtlCol="0">
            <a:spAutoFit/>
          </a:bodyPr>
          <a:lstStyle/>
          <a:p>
            <a:pPr algn="just"/>
            <a:r>
              <a:rPr lang="en-US" sz="3600" dirty="0" err="1">
                <a:solidFill>
                  <a:schemeClr val="bg1"/>
                </a:solidFill>
                <a:latin typeface="Lucida Fax" panose="02060602050505020204" pitchFamily="18" charset="0"/>
              </a:rPr>
              <a:t>TechJobHub</a:t>
            </a:r>
            <a:r>
              <a:rPr lang="en-US" sz="3600" dirty="0">
                <a:solidFill>
                  <a:schemeClr val="bg1"/>
                </a:solidFill>
                <a:latin typeface="Lucida Fax" panose="02060602050505020204" pitchFamily="18" charset="0"/>
              </a:rPr>
              <a:t> is an online platform changing how people find jobs and hire employees. It's like a personal career advisor for job seekers, helping them match their skills with the right job. Recruiters also can post jobs, set tests, and do interviews online. It's not just about finding jobs; it's a friendly place where job seekers and recruiters benefit together. Whether experienced or new, </a:t>
            </a:r>
            <a:r>
              <a:rPr lang="en-US" sz="3600" dirty="0" err="1">
                <a:solidFill>
                  <a:schemeClr val="bg1"/>
                </a:solidFill>
                <a:latin typeface="Lucida Fax" panose="02060602050505020204" pitchFamily="18" charset="0"/>
              </a:rPr>
              <a:t>TechJobHub</a:t>
            </a:r>
            <a:r>
              <a:rPr lang="en-US" sz="3600" dirty="0">
                <a:solidFill>
                  <a:schemeClr val="bg1"/>
                </a:solidFill>
                <a:latin typeface="Lucida Fax" panose="02060602050505020204" pitchFamily="18" charset="0"/>
              </a:rPr>
              <a:t> is the key to success in the digital realm.</a:t>
            </a:r>
            <a:r>
              <a:rPr lang="en-US" dirty="0"/>
              <a:t>.</a:t>
            </a:r>
          </a:p>
        </p:txBody>
      </p:sp>
      <p:sp>
        <p:nvSpPr>
          <p:cNvPr id="10" name="Date Placeholder 9">
            <a:extLst>
              <a:ext uri="{FF2B5EF4-FFF2-40B4-BE49-F238E27FC236}">
                <a16:creationId xmlns:a16="http://schemas.microsoft.com/office/drawing/2014/main" id="{8BEFEAD1-58FC-A4EB-00F7-AD9D92A1B143}"/>
              </a:ext>
            </a:extLst>
          </p:cNvPr>
          <p:cNvSpPr>
            <a:spLocks noGrp="1"/>
          </p:cNvSpPr>
          <p:nvPr>
            <p:ph type="dt" sz="half" idx="10"/>
          </p:nvPr>
        </p:nvSpPr>
        <p:spPr>
          <a:xfrm>
            <a:off x="592543" y="8983662"/>
            <a:ext cx="2133600" cy="365125"/>
          </a:xfrm>
        </p:spPr>
        <p:txBody>
          <a:bodyPr/>
          <a:lstStyle/>
          <a:p>
            <a:r>
              <a:rPr lang="en-US" sz="2000" dirty="0">
                <a:solidFill>
                  <a:schemeClr val="tx1"/>
                </a:solidFill>
                <a:highlight>
                  <a:srgbClr val="C0C0C0"/>
                </a:highlight>
              </a:rPr>
              <a:t>5 December 2024</a:t>
            </a:r>
          </a:p>
        </p:txBody>
      </p:sp>
      <p:sp>
        <p:nvSpPr>
          <p:cNvPr id="11" name="Slide Number Placeholder 10">
            <a:extLst>
              <a:ext uri="{FF2B5EF4-FFF2-40B4-BE49-F238E27FC236}">
                <a16:creationId xmlns:a16="http://schemas.microsoft.com/office/drawing/2014/main" id="{324181D7-17D8-9D2B-1280-57115074E0B4}"/>
              </a:ext>
            </a:extLst>
          </p:cNvPr>
          <p:cNvSpPr>
            <a:spLocks noGrp="1"/>
          </p:cNvSpPr>
          <p:nvPr>
            <p:ph type="sldNum" sz="quarter" idx="12"/>
          </p:nvPr>
        </p:nvSpPr>
        <p:spPr>
          <a:xfrm>
            <a:off x="15125700" y="9150090"/>
            <a:ext cx="2133600" cy="365125"/>
          </a:xfrm>
        </p:spPr>
        <p:txBody>
          <a:bodyPr/>
          <a:lstStyle/>
          <a:p>
            <a:fld id="{B6F15528-21DE-4FAA-801E-634DDDAF4B2B}" type="slidenum">
              <a:rPr lang="en-US" sz="2000" smtClean="0">
                <a:solidFill>
                  <a:schemeClr val="bg1"/>
                </a:solidFill>
              </a:rPr>
              <a:pPr/>
              <a:t>3</a:t>
            </a:fld>
            <a:endParaRPr lang="en-US" sz="2000" dirty="0">
              <a:solidFill>
                <a:schemeClr val="bg1"/>
              </a:solidFill>
            </a:endParaRPr>
          </a:p>
        </p:txBody>
      </p:sp>
      <p:sp>
        <p:nvSpPr>
          <p:cNvPr id="8" name="Footer Placeholder 7">
            <a:extLst>
              <a:ext uri="{FF2B5EF4-FFF2-40B4-BE49-F238E27FC236}">
                <a16:creationId xmlns:a16="http://schemas.microsoft.com/office/drawing/2014/main" id="{D86C9C44-A7B5-3687-0FD2-0A7F077F4C72}"/>
              </a:ext>
            </a:extLst>
          </p:cNvPr>
          <p:cNvSpPr>
            <a:spLocks noGrp="1"/>
          </p:cNvSpPr>
          <p:nvPr>
            <p:ph type="ftr" sz="quarter" idx="11"/>
          </p:nvPr>
        </p:nvSpPr>
        <p:spPr>
          <a:xfrm>
            <a:off x="6703028" y="8983662"/>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7241061" y="-4071004"/>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658600" y="255270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13563600" y="4951944"/>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US"/>
          </a:p>
        </p:txBody>
      </p:sp>
      <p:sp>
        <p:nvSpPr>
          <p:cNvPr id="5" name="Freeform 5"/>
          <p:cNvSpPr/>
          <p:nvPr/>
        </p:nvSpPr>
        <p:spPr>
          <a:xfrm rot="1365435">
            <a:off x="-4037197" y="-13572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685598" y="4438365"/>
            <a:ext cx="9456319" cy="1549270"/>
          </a:xfrm>
          <a:prstGeom prst="rect">
            <a:avLst/>
          </a:prstGeom>
        </p:spPr>
        <p:txBody>
          <a:bodyPr lIns="0" tIns="0" rIns="0" bIns="0" rtlCol="0" anchor="t">
            <a:spAutoFit/>
          </a:bodyPr>
          <a:lstStyle/>
          <a:p>
            <a:pPr algn="ctr">
              <a:lnSpc>
                <a:spcPts val="5790"/>
              </a:lnSpc>
            </a:pPr>
            <a:r>
              <a:rPr lang="en-US" sz="8000" dirty="0">
                <a:solidFill>
                  <a:srgbClr val="FFFFFF"/>
                </a:solidFill>
                <a:latin typeface="Algerian" panose="04020705040A02060702" pitchFamily="82" charset="0"/>
              </a:rPr>
              <a:t>FUNCTIONAL REQUIREMENTS</a:t>
            </a:r>
          </a:p>
        </p:txBody>
      </p:sp>
      <p:sp>
        <p:nvSpPr>
          <p:cNvPr id="8" name="Date Placeholder 7">
            <a:extLst>
              <a:ext uri="{FF2B5EF4-FFF2-40B4-BE49-F238E27FC236}">
                <a16:creationId xmlns:a16="http://schemas.microsoft.com/office/drawing/2014/main" id="{AA77D38B-C2D7-D773-65F7-433753A6B9EF}"/>
              </a:ext>
            </a:extLst>
          </p:cNvPr>
          <p:cNvSpPr>
            <a:spLocks noGrp="1"/>
          </p:cNvSpPr>
          <p:nvPr>
            <p:ph type="dt" sz="half" idx="10"/>
          </p:nvPr>
        </p:nvSpPr>
        <p:spPr>
          <a:xfrm>
            <a:off x="533400" y="9116317"/>
            <a:ext cx="2133600" cy="365125"/>
          </a:xfrm>
        </p:spPr>
        <p:txBody>
          <a:bodyPr/>
          <a:lstStyle/>
          <a:p>
            <a:r>
              <a:rPr lang="en-US" sz="2000" dirty="0">
                <a:solidFill>
                  <a:schemeClr val="tx1"/>
                </a:solidFill>
                <a:highlight>
                  <a:srgbClr val="C0C0C0"/>
                </a:highlight>
              </a:rPr>
              <a:t>5 December 2024</a:t>
            </a:r>
          </a:p>
        </p:txBody>
      </p:sp>
      <p:sp>
        <p:nvSpPr>
          <p:cNvPr id="9" name="Slide Number Placeholder 8">
            <a:extLst>
              <a:ext uri="{FF2B5EF4-FFF2-40B4-BE49-F238E27FC236}">
                <a16:creationId xmlns:a16="http://schemas.microsoft.com/office/drawing/2014/main" id="{A3C9D110-8665-3E15-C8BB-B2B13D88C869}"/>
              </a:ext>
            </a:extLst>
          </p:cNvPr>
          <p:cNvSpPr>
            <a:spLocks noGrp="1"/>
          </p:cNvSpPr>
          <p:nvPr>
            <p:ph type="sldNum" sz="quarter" idx="12"/>
          </p:nvPr>
        </p:nvSpPr>
        <p:spPr>
          <a:xfrm>
            <a:off x="15011400" y="9116316"/>
            <a:ext cx="2133600" cy="365125"/>
          </a:xfrm>
        </p:spPr>
        <p:txBody>
          <a:bodyPr/>
          <a:lstStyle/>
          <a:p>
            <a:fld id="{B6F15528-21DE-4FAA-801E-634DDDAF4B2B}" type="slidenum">
              <a:rPr lang="en-US" sz="2000" smtClean="0">
                <a:solidFill>
                  <a:schemeClr val="bg1"/>
                </a:solidFill>
              </a:rPr>
              <a:pPr/>
              <a:t>4</a:t>
            </a:fld>
            <a:endParaRPr lang="en-US" sz="2000" dirty="0">
              <a:solidFill>
                <a:schemeClr val="bg1"/>
              </a:solidFill>
            </a:endParaRPr>
          </a:p>
        </p:txBody>
      </p:sp>
      <p:sp>
        <p:nvSpPr>
          <p:cNvPr id="10" name="Footer Placeholder 9">
            <a:extLst>
              <a:ext uri="{FF2B5EF4-FFF2-40B4-BE49-F238E27FC236}">
                <a16:creationId xmlns:a16="http://schemas.microsoft.com/office/drawing/2014/main" id="{F7FCB494-610B-839F-2FDF-DA60CD55DAA7}"/>
              </a:ext>
            </a:extLst>
          </p:cNvPr>
          <p:cNvSpPr>
            <a:spLocks noGrp="1"/>
          </p:cNvSpPr>
          <p:nvPr>
            <p:ph type="ftr" sz="quarter" idx="11"/>
          </p:nvPr>
        </p:nvSpPr>
        <p:spPr>
          <a:xfrm>
            <a:off x="6248400" y="9109539"/>
            <a:ext cx="2895600" cy="365125"/>
          </a:xfrm>
        </p:spPr>
        <p:txBody>
          <a:bodyPr/>
          <a:lstStyle/>
          <a:p>
            <a:r>
              <a:rPr lang="en-US" sz="2000" dirty="0"/>
              <a:t>Software Project Lab-II</a:t>
            </a:r>
          </a:p>
        </p:txBody>
      </p:sp>
      <p:sp>
        <p:nvSpPr>
          <p:cNvPr id="11" name="TextBox 10">
            <a:extLst>
              <a:ext uri="{FF2B5EF4-FFF2-40B4-BE49-F238E27FC236}">
                <a16:creationId xmlns:a16="http://schemas.microsoft.com/office/drawing/2014/main" id="{D6E38786-FCB8-57B1-2CB9-146C6A7663C2}"/>
              </a:ext>
            </a:extLst>
          </p:cNvPr>
          <p:cNvSpPr txBox="1"/>
          <p:nvPr/>
        </p:nvSpPr>
        <p:spPr>
          <a:xfrm>
            <a:off x="8770721" y="2557216"/>
            <a:ext cx="4808119" cy="5509200"/>
          </a:xfrm>
          <a:prstGeom prst="rect">
            <a:avLst/>
          </a:prstGeom>
          <a:noFill/>
        </p:spPr>
        <p:txBody>
          <a:bodyPr wrap="square" rtlCol="0">
            <a:spAutoFit/>
          </a:bodyPr>
          <a:lstStyle/>
          <a:p>
            <a:pPr marL="342900" indent="-342900">
              <a:buFont typeface="Wingdings" panose="05000000000000000000" pitchFamily="2" charset="2"/>
              <a:buChar char="q"/>
            </a:pPr>
            <a:r>
              <a:rPr lang="en-US" sz="3200" b="1" dirty="0">
                <a:solidFill>
                  <a:schemeClr val="bg1"/>
                </a:solidFill>
                <a:effectLst/>
                <a:latin typeface="Times New Roman" panose="02020603050405020304" pitchFamily="18" charset="0"/>
                <a:ea typeface="Times New Roman" panose="02020603050405020304" pitchFamily="18" charset="0"/>
              </a:rPr>
              <a:t>User login and register</a:t>
            </a: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Job Search</a:t>
            </a:r>
            <a:endParaRPr lang="en-US" sz="3200" b="1" dirty="0">
              <a:solidFill>
                <a:schemeClr val="bg1"/>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q"/>
            </a:pPr>
            <a:r>
              <a:rPr lang="en-US" sz="3200" b="1" dirty="0">
                <a:solidFill>
                  <a:schemeClr val="bg1"/>
                </a:solidFill>
                <a:effectLst/>
                <a:latin typeface="Times New Roman" panose="02020603050405020304" pitchFamily="18" charset="0"/>
                <a:ea typeface="Times New Roman" panose="02020603050405020304" pitchFamily="18" charset="0"/>
              </a:rPr>
              <a:t>Job Posting</a:t>
            </a:r>
          </a:p>
          <a:p>
            <a:pPr marL="342900" indent="-342900">
              <a:buFont typeface="Wingdings" panose="05000000000000000000" pitchFamily="2" charset="2"/>
              <a:buChar char="q"/>
            </a:pPr>
            <a:r>
              <a:rPr lang="en-US" sz="3200" b="1" dirty="0">
                <a:solidFill>
                  <a:schemeClr val="bg1"/>
                </a:solidFill>
                <a:effectLst/>
                <a:latin typeface="Times New Roman" panose="02020603050405020304" pitchFamily="18" charset="0"/>
                <a:ea typeface="Times New Roman" panose="02020603050405020304" pitchFamily="18" charset="0"/>
              </a:rPr>
              <a:t>Upload Resume</a:t>
            </a: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Parse Resume</a:t>
            </a:r>
            <a:endParaRPr lang="en-US" sz="3200" b="1" dirty="0">
              <a:solidFill>
                <a:schemeClr val="bg1"/>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Skills Matching</a:t>
            </a:r>
            <a:endParaRPr lang="en-US" sz="3200" b="1" dirty="0">
              <a:solidFill>
                <a:schemeClr val="bg1"/>
              </a:solidFill>
              <a:effectLst/>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q"/>
            </a:pPr>
            <a:r>
              <a:rPr lang="en-US" sz="3200" b="1" dirty="0">
                <a:solidFill>
                  <a:schemeClr val="bg1"/>
                </a:solidFill>
                <a:effectLst/>
                <a:latin typeface="Times New Roman" panose="02020603050405020304" pitchFamily="18" charset="0"/>
                <a:ea typeface="Times New Roman" panose="02020603050405020304" pitchFamily="18" charset="0"/>
              </a:rPr>
              <a:t>Job Recommendation </a:t>
            </a:r>
            <a:endParaRPr lang="en-US" sz="3200" b="1" dirty="0">
              <a:solidFill>
                <a:schemeClr val="bg1"/>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Apply Job</a:t>
            </a: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Assessment</a:t>
            </a:r>
            <a:endParaRPr lang="en-US" sz="3200" dirty="0">
              <a:solidFill>
                <a:schemeClr val="bg1"/>
              </a:solidFill>
              <a:latin typeface="Times New Roman" panose="02020603050405020304" pitchFamily="18" charset="0"/>
              <a:ea typeface="Times New Roman" panose="02020603050405020304" pitchFamily="18" charset="0"/>
            </a:endParaRP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Confidential Rating</a:t>
            </a:r>
          </a:p>
          <a:p>
            <a:pPr marL="342900" indent="-342900">
              <a:buFont typeface="Wingdings" panose="05000000000000000000" pitchFamily="2" charset="2"/>
              <a:buChar char="q"/>
            </a:pPr>
            <a:r>
              <a:rPr lang="en-US" sz="3200" dirty="0">
                <a:solidFill>
                  <a:schemeClr val="bg1"/>
                </a:solidFill>
                <a:effectLst/>
                <a:latin typeface="Times New Roman" panose="02020603050405020304" pitchFamily="18" charset="0"/>
                <a:ea typeface="Times New Roman" panose="02020603050405020304" pitchFamily="18" charset="0"/>
              </a:rPr>
              <a:t>Confirmation </a:t>
            </a:r>
            <a:endParaRPr lang="en-US" sz="32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24" name="Date Placeholder 23">
            <a:extLst>
              <a:ext uri="{FF2B5EF4-FFF2-40B4-BE49-F238E27FC236}">
                <a16:creationId xmlns:a16="http://schemas.microsoft.com/office/drawing/2014/main" id="{D31757EE-2218-E1B8-43E1-AC66084007D3}"/>
              </a:ext>
            </a:extLst>
          </p:cNvPr>
          <p:cNvSpPr>
            <a:spLocks noGrp="1"/>
          </p:cNvSpPr>
          <p:nvPr>
            <p:ph type="dt" sz="half" idx="10"/>
          </p:nvPr>
        </p:nvSpPr>
        <p:spPr>
          <a:xfrm>
            <a:off x="679813" y="9099986"/>
            <a:ext cx="2133600" cy="365125"/>
          </a:xfrm>
        </p:spPr>
        <p:txBody>
          <a:bodyPr/>
          <a:lstStyle/>
          <a:p>
            <a:r>
              <a:rPr lang="en-US" sz="2000" dirty="0">
                <a:solidFill>
                  <a:schemeClr val="tx1"/>
                </a:solidFill>
                <a:highlight>
                  <a:srgbClr val="C0C0C0"/>
                </a:highlight>
              </a:rPr>
              <a:t>5 December 2024</a:t>
            </a:r>
          </a:p>
        </p:txBody>
      </p:sp>
      <p:sp>
        <p:nvSpPr>
          <p:cNvPr id="25" name="Slide Number Placeholder 24">
            <a:extLst>
              <a:ext uri="{FF2B5EF4-FFF2-40B4-BE49-F238E27FC236}">
                <a16:creationId xmlns:a16="http://schemas.microsoft.com/office/drawing/2014/main" id="{206C8F8E-D860-0C3C-C5E2-EFC70CDA8E01}"/>
              </a:ext>
            </a:extLst>
          </p:cNvPr>
          <p:cNvSpPr>
            <a:spLocks noGrp="1"/>
          </p:cNvSpPr>
          <p:nvPr>
            <p:ph type="sldNum" sz="quarter" idx="12"/>
          </p:nvPr>
        </p:nvSpPr>
        <p:spPr>
          <a:xfrm>
            <a:off x="15045022" y="8955960"/>
            <a:ext cx="2133600" cy="365125"/>
          </a:xfrm>
        </p:spPr>
        <p:txBody>
          <a:bodyPr/>
          <a:lstStyle/>
          <a:p>
            <a:fld id="{B6F15528-21DE-4FAA-801E-634DDDAF4B2B}" type="slidenum">
              <a:rPr lang="en-US" sz="2000" smtClean="0">
                <a:solidFill>
                  <a:schemeClr val="tx1"/>
                </a:solidFill>
              </a:rPr>
              <a:pPr/>
              <a:t>5</a:t>
            </a:fld>
            <a:endParaRPr lang="en-US" sz="2000" dirty="0">
              <a:solidFill>
                <a:schemeClr val="tx1"/>
              </a:solidFill>
            </a:endParaRPr>
          </a:p>
        </p:txBody>
      </p:sp>
      <p:sp>
        <p:nvSpPr>
          <p:cNvPr id="4" name="Footer Placeholder 3">
            <a:extLst>
              <a:ext uri="{FF2B5EF4-FFF2-40B4-BE49-F238E27FC236}">
                <a16:creationId xmlns:a16="http://schemas.microsoft.com/office/drawing/2014/main" id="{D8B45A78-BA85-7194-CD4C-6734D8EDB920}"/>
              </a:ext>
            </a:extLst>
          </p:cNvPr>
          <p:cNvSpPr>
            <a:spLocks noGrp="1"/>
          </p:cNvSpPr>
          <p:nvPr>
            <p:ph type="ftr" sz="quarter" idx="11"/>
          </p:nvPr>
        </p:nvSpPr>
        <p:spPr>
          <a:xfrm>
            <a:off x="6549453" y="9075737"/>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pic>
        <p:nvPicPr>
          <p:cNvPr id="6" name="Picture 5">
            <a:extLst>
              <a:ext uri="{FF2B5EF4-FFF2-40B4-BE49-F238E27FC236}">
                <a16:creationId xmlns:a16="http://schemas.microsoft.com/office/drawing/2014/main" id="{B30A6CC9-A7A7-F6E4-6083-7482F4B210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2851" y="1252374"/>
            <a:ext cx="9043417" cy="7893768"/>
          </a:xfrm>
          <a:prstGeom prst="rect">
            <a:avLst/>
          </a:prstGeom>
        </p:spPr>
      </p:pic>
      <p:sp>
        <p:nvSpPr>
          <p:cNvPr id="7" name="TextBox 6">
            <a:extLst>
              <a:ext uri="{FF2B5EF4-FFF2-40B4-BE49-F238E27FC236}">
                <a16:creationId xmlns:a16="http://schemas.microsoft.com/office/drawing/2014/main" id="{0722E7FC-8069-A3A3-5898-B9C188A086CB}"/>
              </a:ext>
            </a:extLst>
          </p:cNvPr>
          <p:cNvSpPr txBox="1"/>
          <p:nvPr/>
        </p:nvSpPr>
        <p:spPr>
          <a:xfrm>
            <a:off x="681786" y="3684703"/>
            <a:ext cx="5482653" cy="1323439"/>
          </a:xfrm>
          <a:prstGeom prst="rect">
            <a:avLst/>
          </a:prstGeom>
          <a:noFill/>
        </p:spPr>
        <p:txBody>
          <a:bodyPr wrap="square" rtlCol="0">
            <a:spAutoFit/>
          </a:bodyPr>
          <a:lstStyle/>
          <a:p>
            <a:r>
              <a:rPr lang="en-US" sz="8000" b="1" dirty="0">
                <a:solidFill>
                  <a:schemeClr val="bg1"/>
                </a:solidFill>
                <a:latin typeface="Algerian" panose="04020705040A02060702" pitchFamily="82" charset="0"/>
              </a:rPr>
              <a:t>USE CASE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755"/>
        </a:solidFill>
        <a:effectLst/>
      </p:bgPr>
    </p:bg>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2956F022-53ED-0745-5190-D89B753CC0FB}"/>
              </a:ext>
            </a:extLst>
          </p:cNvPr>
          <p:cNvSpPr/>
          <p:nvPr/>
        </p:nvSpPr>
        <p:spPr>
          <a:xfrm>
            <a:off x="-1064558" y="-1257300"/>
            <a:ext cx="4172753" cy="4061220"/>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2"/>
            <a:stretch>
              <a:fillRect/>
            </a:stretch>
          </a:blipFill>
        </p:spPr>
        <p:txBody>
          <a:bodyPr/>
          <a:lstStyle/>
          <a:p>
            <a:endParaRPr lang="en-US"/>
          </a:p>
        </p:txBody>
      </p:sp>
      <p:sp>
        <p:nvSpPr>
          <p:cNvPr id="3" name="Freeform 2">
            <a:extLst>
              <a:ext uri="{FF2B5EF4-FFF2-40B4-BE49-F238E27FC236}">
                <a16:creationId xmlns:a16="http://schemas.microsoft.com/office/drawing/2014/main" id="{3C6DCED7-0073-93F0-E9FD-78C32E331E6A}"/>
              </a:ext>
            </a:extLst>
          </p:cNvPr>
          <p:cNvSpPr/>
          <p:nvPr/>
        </p:nvSpPr>
        <p:spPr>
          <a:xfrm>
            <a:off x="-5562600" y="-422910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6">
            <a:extLst>
              <a:ext uri="{FF2B5EF4-FFF2-40B4-BE49-F238E27FC236}">
                <a16:creationId xmlns:a16="http://schemas.microsoft.com/office/drawing/2014/main" id="{AD868A1F-2942-1E51-35C4-805A80CF547C}"/>
              </a:ext>
            </a:extLst>
          </p:cNvPr>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5"/>
            <a:stretch>
              <a:fillRect/>
            </a:stretch>
          </a:blipFill>
        </p:spPr>
        <p:txBody>
          <a:bodyPr/>
          <a:lstStyle/>
          <a:p>
            <a:endParaRPr lang="en-US"/>
          </a:p>
        </p:txBody>
      </p:sp>
      <p:sp>
        <p:nvSpPr>
          <p:cNvPr id="5" name="Freeform 5">
            <a:extLst>
              <a:ext uri="{FF2B5EF4-FFF2-40B4-BE49-F238E27FC236}">
                <a16:creationId xmlns:a16="http://schemas.microsoft.com/office/drawing/2014/main" id="{96759FC5-9CBF-16F3-BB7E-7352010C1570}"/>
              </a:ext>
            </a:extLst>
          </p:cNvPr>
          <p:cNvSpPr/>
          <p:nvPr/>
        </p:nvSpPr>
        <p:spPr>
          <a:xfrm>
            <a:off x="12496800" y="6896100"/>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69636B98-98A5-9E52-4B7E-498BE2E4A34C}"/>
              </a:ext>
            </a:extLst>
          </p:cNvPr>
          <p:cNvSpPr txBox="1"/>
          <p:nvPr/>
        </p:nvSpPr>
        <p:spPr>
          <a:xfrm>
            <a:off x="15240" y="3489712"/>
            <a:ext cx="8382000" cy="2554545"/>
          </a:xfrm>
          <a:prstGeom prst="rect">
            <a:avLst/>
          </a:prstGeom>
          <a:noFill/>
        </p:spPr>
        <p:txBody>
          <a:bodyPr wrap="square" rtlCol="0">
            <a:spAutoFit/>
          </a:bodyPr>
          <a:lstStyle/>
          <a:p>
            <a:r>
              <a:rPr lang="en-US" sz="8000" dirty="0">
                <a:solidFill>
                  <a:schemeClr val="bg1"/>
                </a:solidFill>
                <a:latin typeface="Algerian" panose="04020705040A02060702" pitchFamily="82" charset="0"/>
              </a:rPr>
              <a:t>DATABASE DESIGN</a:t>
            </a:r>
          </a:p>
        </p:txBody>
      </p:sp>
      <p:sp>
        <p:nvSpPr>
          <p:cNvPr id="7" name="TextBox 6">
            <a:extLst>
              <a:ext uri="{FF2B5EF4-FFF2-40B4-BE49-F238E27FC236}">
                <a16:creationId xmlns:a16="http://schemas.microsoft.com/office/drawing/2014/main" id="{1E1BB90C-A871-C139-D8EE-7A6814C1AFF4}"/>
              </a:ext>
            </a:extLst>
          </p:cNvPr>
          <p:cNvSpPr txBox="1"/>
          <p:nvPr/>
        </p:nvSpPr>
        <p:spPr>
          <a:xfrm>
            <a:off x="4491315" y="3772035"/>
            <a:ext cx="8996085" cy="89627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endParaRPr lang="en-US" sz="4000" b="1" dirty="0">
              <a:solidFill>
                <a:schemeClr val="bg1"/>
              </a:solidFill>
              <a:latin typeface="Lucida Fax" panose="02060602050505020204" pitchFamily="18" charset="0"/>
            </a:endParaRPr>
          </a:p>
        </p:txBody>
      </p:sp>
      <p:sp>
        <p:nvSpPr>
          <p:cNvPr id="8" name="Date Placeholder 7">
            <a:extLst>
              <a:ext uri="{FF2B5EF4-FFF2-40B4-BE49-F238E27FC236}">
                <a16:creationId xmlns:a16="http://schemas.microsoft.com/office/drawing/2014/main" id="{A7367541-1FAA-13CC-9EA8-D563A44B9124}"/>
              </a:ext>
            </a:extLst>
          </p:cNvPr>
          <p:cNvSpPr>
            <a:spLocks noGrp="1"/>
          </p:cNvSpPr>
          <p:nvPr>
            <p:ph type="dt" sz="half" idx="10"/>
          </p:nvPr>
        </p:nvSpPr>
        <p:spPr>
          <a:xfrm>
            <a:off x="533400" y="9105900"/>
            <a:ext cx="2133600" cy="365125"/>
          </a:xfrm>
        </p:spPr>
        <p:txBody>
          <a:bodyPr/>
          <a:lstStyle/>
          <a:p>
            <a:fld id="{63A5594E-AC4C-4A34-9510-2C7AE5D2A9B0}" type="datetime3">
              <a:rPr lang="en-US" sz="2000" smtClean="0">
                <a:solidFill>
                  <a:schemeClr val="tx1"/>
                </a:solidFill>
                <a:highlight>
                  <a:srgbClr val="C0C0C0"/>
                </a:highlight>
              </a:rPr>
              <a:t>3 December 2024</a:t>
            </a:fld>
            <a:endParaRPr lang="en-US" sz="2000" dirty="0">
              <a:solidFill>
                <a:schemeClr val="tx1"/>
              </a:solidFill>
              <a:highlight>
                <a:srgbClr val="C0C0C0"/>
              </a:highlight>
            </a:endParaRPr>
          </a:p>
        </p:txBody>
      </p:sp>
      <p:sp>
        <p:nvSpPr>
          <p:cNvPr id="9" name="Slide Number Placeholder 8">
            <a:extLst>
              <a:ext uri="{FF2B5EF4-FFF2-40B4-BE49-F238E27FC236}">
                <a16:creationId xmlns:a16="http://schemas.microsoft.com/office/drawing/2014/main" id="{D2FCFAC3-8C74-95E7-6A44-01933F46BBBA}"/>
              </a:ext>
            </a:extLst>
          </p:cNvPr>
          <p:cNvSpPr>
            <a:spLocks noGrp="1"/>
          </p:cNvSpPr>
          <p:nvPr>
            <p:ph type="sldNum" sz="quarter" idx="12"/>
          </p:nvPr>
        </p:nvSpPr>
        <p:spPr>
          <a:xfrm>
            <a:off x="14554200" y="8923337"/>
            <a:ext cx="2133600" cy="365125"/>
          </a:xfrm>
        </p:spPr>
        <p:txBody>
          <a:bodyPr/>
          <a:lstStyle/>
          <a:p>
            <a:fld id="{B6F15528-21DE-4FAA-801E-634DDDAF4B2B}" type="slidenum">
              <a:rPr lang="en-US" sz="2000" smtClean="0">
                <a:solidFill>
                  <a:schemeClr val="bg1"/>
                </a:solidFill>
              </a:rPr>
              <a:pPr/>
              <a:t>6</a:t>
            </a:fld>
            <a:endParaRPr lang="en-US" sz="2000" dirty="0">
              <a:solidFill>
                <a:schemeClr val="bg1"/>
              </a:solidFill>
            </a:endParaRPr>
          </a:p>
        </p:txBody>
      </p:sp>
      <p:sp>
        <p:nvSpPr>
          <p:cNvPr id="10" name="Footer Placeholder 9">
            <a:extLst>
              <a:ext uri="{FF2B5EF4-FFF2-40B4-BE49-F238E27FC236}">
                <a16:creationId xmlns:a16="http://schemas.microsoft.com/office/drawing/2014/main" id="{2F9949DE-A058-CA00-C920-8BA00C5F292D}"/>
              </a:ext>
            </a:extLst>
          </p:cNvPr>
          <p:cNvSpPr>
            <a:spLocks noGrp="1"/>
          </p:cNvSpPr>
          <p:nvPr>
            <p:ph type="ftr" sz="quarter" idx="11"/>
          </p:nvPr>
        </p:nvSpPr>
        <p:spPr>
          <a:xfrm>
            <a:off x="6705600" y="9105899"/>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pic>
        <p:nvPicPr>
          <p:cNvPr id="12" name="Picture 11">
            <a:extLst>
              <a:ext uri="{FF2B5EF4-FFF2-40B4-BE49-F238E27FC236}">
                <a16:creationId xmlns:a16="http://schemas.microsoft.com/office/drawing/2014/main" id="{E2FFE707-2BC6-3768-A17F-10FA374A611B}"/>
              </a:ext>
            </a:extLst>
          </p:cNvPr>
          <p:cNvPicPr>
            <a:picLocks noChangeAspect="1"/>
          </p:cNvPicPr>
          <p:nvPr/>
        </p:nvPicPr>
        <p:blipFill>
          <a:blip r:embed="rId8"/>
          <a:stretch>
            <a:fillRect/>
          </a:stretch>
        </p:blipFill>
        <p:spPr>
          <a:xfrm>
            <a:off x="6753104" y="1917193"/>
            <a:ext cx="8591793" cy="6452613"/>
          </a:xfrm>
          <a:prstGeom prst="rect">
            <a:avLst/>
          </a:prstGeom>
        </p:spPr>
      </p:pic>
    </p:spTree>
    <p:extLst>
      <p:ext uri="{BB962C8B-B14F-4D97-AF65-F5344CB8AC3E}">
        <p14:creationId xmlns:p14="http://schemas.microsoft.com/office/powerpoint/2010/main" val="231935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4173200" y="1629657"/>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432554" y="3995469"/>
            <a:ext cx="4172753" cy="4061220"/>
          </a:xfrm>
          <a:custGeom>
            <a:avLst/>
            <a:gdLst/>
            <a:ahLst/>
            <a:cxnLst/>
            <a:rect l="l" t="t" r="r" b="b"/>
            <a:pathLst>
              <a:path w="2972074" h="2957214">
                <a:moveTo>
                  <a:pt x="0" y="0"/>
                </a:moveTo>
                <a:lnTo>
                  <a:pt x="2972074" y="0"/>
                </a:lnTo>
                <a:lnTo>
                  <a:pt x="2972074" y="2957214"/>
                </a:lnTo>
                <a:lnTo>
                  <a:pt x="0" y="295721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3810000" y="791538"/>
            <a:ext cx="12162714" cy="846386"/>
          </a:xfrm>
          <a:prstGeom prst="rect">
            <a:avLst/>
          </a:prstGeom>
        </p:spPr>
        <p:txBody>
          <a:bodyPr wrap="square" lIns="0" tIns="0" rIns="0" bIns="0" rtlCol="0" anchor="t">
            <a:spAutoFit/>
          </a:bodyPr>
          <a:lstStyle/>
          <a:p>
            <a:pPr algn="ctr"/>
            <a:r>
              <a:rPr lang="en-US" sz="5500" b="1" dirty="0">
                <a:solidFill>
                  <a:srgbClr val="FFFFFF"/>
                </a:solidFill>
                <a:latin typeface="Algerian" panose="04020705040A02060702" pitchFamily="82" charset="0"/>
                <a:cs typeface="Arial" panose="020B0604020202020204" pitchFamily="34" charset="0"/>
              </a:rPr>
              <a:t>LANGUAGES &amp; TOOLS</a:t>
            </a:r>
          </a:p>
        </p:txBody>
      </p:sp>
      <p:sp>
        <p:nvSpPr>
          <p:cNvPr id="14" name="Freeform 13">
            <a:extLst>
              <a:ext uri="{FF2B5EF4-FFF2-40B4-BE49-F238E27FC236}">
                <a16:creationId xmlns:a16="http://schemas.microsoft.com/office/drawing/2014/main" id="{FAAA34FC-4EC6-06A3-1778-51334593E033}"/>
              </a:ext>
            </a:extLst>
          </p:cNvPr>
          <p:cNvSpPr/>
          <p:nvPr/>
        </p:nvSpPr>
        <p:spPr>
          <a:xfrm>
            <a:off x="-2727112" y="-1448134"/>
            <a:ext cx="5644243" cy="5487646"/>
          </a:xfrm>
          <a:custGeom>
            <a:avLst/>
            <a:gdLst/>
            <a:ahLst/>
            <a:cxnLst/>
            <a:rect l="l" t="t" r="r" b="b"/>
            <a:pathLst>
              <a:path w="6716487" h="6708091">
                <a:moveTo>
                  <a:pt x="0" y="0"/>
                </a:moveTo>
                <a:lnTo>
                  <a:pt x="6716486" y="0"/>
                </a:lnTo>
                <a:lnTo>
                  <a:pt x="6716486" y="6708092"/>
                </a:lnTo>
                <a:lnTo>
                  <a:pt x="0" y="6708092"/>
                </a:lnTo>
                <a:lnTo>
                  <a:pt x="0" y="0"/>
                </a:lnTo>
                <a:close/>
              </a:path>
            </a:pathLst>
          </a:custGeom>
          <a:blipFill>
            <a:blip r:embed="rId7"/>
            <a:stretch>
              <a:fillRect/>
            </a:stretch>
          </a:blipFill>
        </p:spPr>
        <p:txBody>
          <a:bodyPr/>
          <a:lstStyle/>
          <a:p>
            <a:endParaRPr lang="en-US"/>
          </a:p>
        </p:txBody>
      </p:sp>
      <p:cxnSp>
        <p:nvCxnSpPr>
          <p:cNvPr id="16" name="Straight Connector 15">
            <a:extLst>
              <a:ext uri="{FF2B5EF4-FFF2-40B4-BE49-F238E27FC236}">
                <a16:creationId xmlns:a16="http://schemas.microsoft.com/office/drawing/2014/main" id="{CA515EA5-0049-C31C-21C2-91AC77DB6B05}"/>
              </a:ext>
            </a:extLst>
          </p:cNvPr>
          <p:cNvCxnSpPr/>
          <p:nvPr/>
        </p:nvCxnSpPr>
        <p:spPr>
          <a:xfrm>
            <a:off x="9448800" y="2857500"/>
            <a:ext cx="0" cy="57912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7D191D97-2C0A-F747-74E3-1028F6738A14}"/>
              </a:ext>
            </a:extLst>
          </p:cNvPr>
          <p:cNvCxnSpPr/>
          <p:nvPr/>
        </p:nvCxnSpPr>
        <p:spPr>
          <a:xfrm>
            <a:off x="9245469" y="4381500"/>
            <a:ext cx="0" cy="3962400"/>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a:extLst>
              <a:ext uri="{FF2B5EF4-FFF2-40B4-BE49-F238E27FC236}">
                <a16:creationId xmlns:a16="http://schemas.microsoft.com/office/drawing/2014/main" id="{F41C955A-AA92-04C9-0C73-69F45A35EA03}"/>
              </a:ext>
            </a:extLst>
          </p:cNvPr>
          <p:cNvCxnSpPr/>
          <p:nvPr/>
        </p:nvCxnSpPr>
        <p:spPr>
          <a:xfrm>
            <a:off x="9677400" y="3086100"/>
            <a:ext cx="0" cy="4114800"/>
          </a:xfrm>
          <a:prstGeom prst="line">
            <a:avLst/>
          </a:prstGeom>
        </p:spPr>
        <p:style>
          <a:lnRef idx="2">
            <a:schemeClr val="accent5"/>
          </a:lnRef>
          <a:fillRef idx="0">
            <a:schemeClr val="accent5"/>
          </a:fillRef>
          <a:effectRef idx="1">
            <a:schemeClr val="accent5"/>
          </a:effectRef>
          <a:fontRef idx="minor">
            <a:schemeClr val="tx1"/>
          </a:fontRef>
        </p:style>
      </p:cxnSp>
      <p:sp>
        <p:nvSpPr>
          <p:cNvPr id="21" name="Flowchart: Connector 20">
            <a:extLst>
              <a:ext uri="{FF2B5EF4-FFF2-40B4-BE49-F238E27FC236}">
                <a16:creationId xmlns:a16="http://schemas.microsoft.com/office/drawing/2014/main" id="{E338CF50-B4C6-84DB-B399-F5B27AA0B6FB}"/>
              </a:ext>
            </a:extLst>
          </p:cNvPr>
          <p:cNvSpPr/>
          <p:nvPr/>
        </p:nvSpPr>
        <p:spPr>
          <a:xfrm>
            <a:off x="9274548" y="2634916"/>
            <a:ext cx="331661" cy="304800"/>
          </a:xfrm>
          <a:prstGeom prst="flowChartConnec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31EAE14-4A75-1922-E0E5-8934CAC38FBD}"/>
              </a:ext>
            </a:extLst>
          </p:cNvPr>
          <p:cNvSpPr/>
          <p:nvPr/>
        </p:nvSpPr>
        <p:spPr>
          <a:xfrm>
            <a:off x="9294799" y="8496300"/>
            <a:ext cx="331668" cy="304800"/>
          </a:xfrm>
          <a:prstGeom prst="flowChartConnec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8687F56-7510-92B5-E7E5-4AF76D7BCD8B}"/>
              </a:ext>
            </a:extLst>
          </p:cNvPr>
          <p:cNvSpPr txBox="1"/>
          <p:nvPr/>
        </p:nvSpPr>
        <p:spPr>
          <a:xfrm>
            <a:off x="2455676" y="2962973"/>
            <a:ext cx="6400799" cy="5560625"/>
          </a:xfrm>
          <a:prstGeom prst="rect">
            <a:avLst/>
          </a:prstGeom>
          <a:noFill/>
        </p:spPr>
        <p:txBody>
          <a:bodyPr wrap="square" rtlCol="0">
            <a:spAutoFit/>
          </a:bodyPr>
          <a:lstStyle/>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Frontend Development: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HTML</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CSS</a:t>
            </a: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JavaScript</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Backend Development: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Python</a:t>
            </a:r>
          </a:p>
          <a:p>
            <a:pPr marL="742950" marR="0" indent="-285750" algn="just">
              <a:lnSpc>
                <a:spcPct val="150000"/>
              </a:lnSpc>
              <a:spcBef>
                <a:spcPts val="0"/>
              </a:spcBef>
              <a:spcAft>
                <a:spcPts val="0"/>
              </a:spcAft>
              <a:buFont typeface="Arial" panose="020B0604020202020204" pitchFamily="34" charset="0"/>
              <a:buChar char="•"/>
            </a:pPr>
            <a:r>
              <a:rPr lang="en-US" sz="2400" b="1" dirty="0">
                <a:solidFill>
                  <a:schemeClr val="bg1"/>
                </a:solidFill>
                <a:latin typeface="Lucida Fax" panose="02060602050505020204" pitchFamily="18" charset="0"/>
                <a:ea typeface="Times New Roman" panose="02020603050405020304" pitchFamily="18" charset="0"/>
                <a:cs typeface="Arial" panose="020B0604020202020204" pitchFamily="34" charset="0"/>
              </a:rPr>
              <a:t>Django</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NLP (Natural Language Processing)</a:t>
            </a:r>
          </a:p>
          <a:p>
            <a:pPr marL="457200" marR="0" algn="just">
              <a:lnSpc>
                <a:spcPct val="150000"/>
              </a:lnSpc>
              <a:spcBef>
                <a:spcPts val="0"/>
              </a:spcBef>
              <a:spcAft>
                <a:spcPts val="0"/>
              </a:spcAft>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Database Management:</a:t>
            </a:r>
            <a:endParaRPr lang="en-US" sz="2400" b="1" dirty="0">
              <a:solidFill>
                <a:schemeClr val="bg1"/>
              </a:solidFill>
              <a:effectLst/>
              <a:latin typeface="Lucida Fax" panose="02060602050505020204" pitchFamily="18" charset="0"/>
              <a:ea typeface="Calibri" panose="020F0502020204030204" pitchFamily="34" charset="0"/>
              <a:cs typeface="Arial" panose="020B0604020202020204" pitchFamily="34" charset="0"/>
            </a:endParaRPr>
          </a:p>
          <a:p>
            <a:pPr marL="742950" marR="0" indent="-285750" algn="just">
              <a:lnSpc>
                <a:spcPct val="150000"/>
              </a:lnSpc>
              <a:spcBef>
                <a:spcPts val="0"/>
              </a:spcBef>
              <a:spcAft>
                <a:spcPts val="800"/>
              </a:spcAft>
              <a:buFont typeface="Arial" panose="020B0604020202020204" pitchFamily="34" charset="0"/>
              <a:buChar char="•"/>
            </a:pPr>
            <a:r>
              <a:rPr lang="en-US" sz="2400" b="1" dirty="0">
                <a:solidFill>
                  <a:schemeClr val="bg1"/>
                </a:solidFill>
                <a:effectLst/>
                <a:latin typeface="Lucida Fax" panose="02060602050505020204" pitchFamily="18" charset="0"/>
                <a:ea typeface="Times New Roman" panose="02020603050405020304" pitchFamily="18" charset="0"/>
                <a:cs typeface="Arial" panose="020B0604020202020204" pitchFamily="34" charset="0"/>
              </a:rPr>
              <a:t>SQL (Structured Query Language</a:t>
            </a:r>
          </a:p>
        </p:txBody>
      </p:sp>
      <p:pic>
        <p:nvPicPr>
          <p:cNvPr id="26" name="Picture 25">
            <a:extLst>
              <a:ext uri="{FF2B5EF4-FFF2-40B4-BE49-F238E27FC236}">
                <a16:creationId xmlns:a16="http://schemas.microsoft.com/office/drawing/2014/main" id="{2F2F5151-40BC-7E4D-9334-C48270CDAB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00813" y="3151177"/>
            <a:ext cx="4057684" cy="3984646"/>
          </a:xfrm>
          <a:prstGeom prst="rect">
            <a:avLst/>
          </a:prstGeom>
        </p:spPr>
      </p:pic>
      <p:sp>
        <p:nvSpPr>
          <p:cNvPr id="27" name="TextBox 26">
            <a:extLst>
              <a:ext uri="{FF2B5EF4-FFF2-40B4-BE49-F238E27FC236}">
                <a16:creationId xmlns:a16="http://schemas.microsoft.com/office/drawing/2014/main" id="{2A11315D-36E4-36BC-FF47-1FB52AF01E64}"/>
              </a:ext>
            </a:extLst>
          </p:cNvPr>
          <p:cNvSpPr txBox="1"/>
          <p:nvPr/>
        </p:nvSpPr>
        <p:spPr>
          <a:xfrm>
            <a:off x="11666595" y="7521717"/>
            <a:ext cx="2666999" cy="707886"/>
          </a:xfrm>
          <a:prstGeom prst="rect">
            <a:avLst/>
          </a:prstGeom>
          <a:noFill/>
        </p:spPr>
        <p:txBody>
          <a:bodyPr wrap="square" rtlCol="0">
            <a:spAutoFit/>
          </a:bodyPr>
          <a:lstStyle/>
          <a:p>
            <a:r>
              <a:rPr lang="en-US" sz="4000" dirty="0">
                <a:solidFill>
                  <a:schemeClr val="bg1"/>
                </a:solidFill>
                <a:latin typeface="Arial Black" panose="020B0A04020102020204" pitchFamily="34" charset="0"/>
              </a:rPr>
              <a:t>VS Code</a:t>
            </a:r>
          </a:p>
        </p:txBody>
      </p:sp>
      <p:sp>
        <p:nvSpPr>
          <p:cNvPr id="28" name="Date Placeholder 27">
            <a:extLst>
              <a:ext uri="{FF2B5EF4-FFF2-40B4-BE49-F238E27FC236}">
                <a16:creationId xmlns:a16="http://schemas.microsoft.com/office/drawing/2014/main" id="{54A719D6-C36B-377A-20A2-C84CD57F0848}"/>
              </a:ext>
            </a:extLst>
          </p:cNvPr>
          <p:cNvSpPr>
            <a:spLocks noGrp="1"/>
          </p:cNvSpPr>
          <p:nvPr>
            <p:ph type="dt" sz="half" idx="10"/>
          </p:nvPr>
        </p:nvSpPr>
        <p:spPr>
          <a:xfrm>
            <a:off x="533400" y="9211382"/>
            <a:ext cx="2133600" cy="365125"/>
          </a:xfrm>
        </p:spPr>
        <p:txBody>
          <a:bodyPr/>
          <a:lstStyle/>
          <a:p>
            <a:r>
              <a:rPr lang="en-US" sz="2000" dirty="0">
                <a:solidFill>
                  <a:schemeClr val="tx1"/>
                </a:solidFill>
                <a:highlight>
                  <a:srgbClr val="C0C0C0"/>
                </a:highlight>
              </a:rPr>
              <a:t>5 December 2024</a:t>
            </a:r>
          </a:p>
        </p:txBody>
      </p:sp>
      <p:sp>
        <p:nvSpPr>
          <p:cNvPr id="29" name="Slide Number Placeholder 28">
            <a:extLst>
              <a:ext uri="{FF2B5EF4-FFF2-40B4-BE49-F238E27FC236}">
                <a16:creationId xmlns:a16="http://schemas.microsoft.com/office/drawing/2014/main" id="{D604EF63-D00F-D53A-3985-FD048F087E12}"/>
              </a:ext>
            </a:extLst>
          </p:cNvPr>
          <p:cNvSpPr>
            <a:spLocks noGrp="1"/>
          </p:cNvSpPr>
          <p:nvPr>
            <p:ph type="sldNum" sz="quarter" idx="12"/>
          </p:nvPr>
        </p:nvSpPr>
        <p:spPr>
          <a:xfrm>
            <a:off x="15163800" y="9225201"/>
            <a:ext cx="2133600" cy="365125"/>
          </a:xfrm>
        </p:spPr>
        <p:txBody>
          <a:bodyPr/>
          <a:lstStyle/>
          <a:p>
            <a:fld id="{B6F15528-21DE-4FAA-801E-634DDDAF4B2B}" type="slidenum">
              <a:rPr lang="en-US" sz="2000" smtClean="0">
                <a:solidFill>
                  <a:schemeClr val="bg1"/>
                </a:solidFill>
              </a:rPr>
              <a:pPr/>
              <a:t>7</a:t>
            </a:fld>
            <a:endParaRPr lang="en-US" sz="2000" dirty="0">
              <a:solidFill>
                <a:schemeClr val="bg1"/>
              </a:solidFill>
            </a:endParaRPr>
          </a:p>
        </p:txBody>
      </p:sp>
      <p:sp>
        <p:nvSpPr>
          <p:cNvPr id="5" name="Footer Placeholder 4">
            <a:extLst>
              <a:ext uri="{FF2B5EF4-FFF2-40B4-BE49-F238E27FC236}">
                <a16:creationId xmlns:a16="http://schemas.microsoft.com/office/drawing/2014/main" id="{276BA0E0-F5F1-E10F-52CE-422AD367C315}"/>
              </a:ext>
            </a:extLst>
          </p:cNvPr>
          <p:cNvSpPr>
            <a:spLocks noGrp="1"/>
          </p:cNvSpPr>
          <p:nvPr>
            <p:ph type="ftr" sz="quarter" idx="11"/>
          </p:nvPr>
        </p:nvSpPr>
        <p:spPr>
          <a:xfrm>
            <a:off x="6343623" y="9225201"/>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CCF03233-0804-8E79-B189-20BD1FF3829D}"/>
              </a:ext>
            </a:extLst>
          </p:cNvPr>
          <p:cNvSpPr/>
          <p:nvPr/>
        </p:nvSpPr>
        <p:spPr>
          <a:xfrm>
            <a:off x="-1371600" y="0"/>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2"/>
            <a:stretch>
              <a:fillRect/>
            </a:stretch>
          </a:blipFill>
        </p:spPr>
        <p:txBody>
          <a:bodyPr/>
          <a:lstStyle/>
          <a:p>
            <a:endParaRPr lang="en-US"/>
          </a:p>
        </p:txBody>
      </p:sp>
      <p:sp>
        <p:nvSpPr>
          <p:cNvPr id="3" name="Freeform 5">
            <a:extLst>
              <a:ext uri="{FF2B5EF4-FFF2-40B4-BE49-F238E27FC236}">
                <a16:creationId xmlns:a16="http://schemas.microsoft.com/office/drawing/2014/main" id="{0C4DB80A-A6F5-1100-06F8-ABFDF4207EBA}"/>
              </a:ext>
            </a:extLst>
          </p:cNvPr>
          <p:cNvSpPr/>
          <p:nvPr/>
        </p:nvSpPr>
        <p:spPr>
          <a:xfrm rot="1365435">
            <a:off x="14476469" y="6338940"/>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4293BE1B-70C5-37B6-7C21-A5127502FE7C}"/>
              </a:ext>
            </a:extLst>
          </p:cNvPr>
          <p:cNvSpPr/>
          <p:nvPr/>
        </p:nvSpPr>
        <p:spPr>
          <a:xfrm rot="5400000">
            <a:off x="10908137" y="5589163"/>
            <a:ext cx="9670368" cy="4511842"/>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4">
            <a:extLst>
              <a:ext uri="{FF2B5EF4-FFF2-40B4-BE49-F238E27FC236}">
                <a16:creationId xmlns:a16="http://schemas.microsoft.com/office/drawing/2014/main" id="{FBB6BD05-FCBC-CD09-1D40-30A52DDDF134}"/>
              </a:ext>
            </a:extLst>
          </p:cNvPr>
          <p:cNvSpPr/>
          <p:nvPr/>
        </p:nvSpPr>
        <p:spPr>
          <a:xfrm rot="5400000">
            <a:off x="-2302041" y="-1138874"/>
            <a:ext cx="5181600" cy="5706747"/>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Date Placeholder 6">
            <a:extLst>
              <a:ext uri="{FF2B5EF4-FFF2-40B4-BE49-F238E27FC236}">
                <a16:creationId xmlns:a16="http://schemas.microsoft.com/office/drawing/2014/main" id="{5C8D5FCE-8D22-D776-3104-1E80361F91C5}"/>
              </a:ext>
            </a:extLst>
          </p:cNvPr>
          <p:cNvSpPr>
            <a:spLocks noGrp="1"/>
          </p:cNvSpPr>
          <p:nvPr>
            <p:ph type="dt" sz="half" idx="10"/>
          </p:nvPr>
        </p:nvSpPr>
        <p:spPr>
          <a:xfrm>
            <a:off x="427353" y="8801100"/>
            <a:ext cx="2133600" cy="365125"/>
          </a:xfrm>
        </p:spPr>
        <p:txBody>
          <a:bodyPr/>
          <a:lstStyle/>
          <a:p>
            <a:r>
              <a:rPr lang="en-US" sz="2000" dirty="0">
                <a:solidFill>
                  <a:schemeClr val="tx1"/>
                </a:solidFill>
                <a:highlight>
                  <a:srgbClr val="C0C0C0"/>
                </a:highlight>
              </a:rPr>
              <a:t>5 December 2024</a:t>
            </a:r>
          </a:p>
        </p:txBody>
      </p:sp>
      <p:sp>
        <p:nvSpPr>
          <p:cNvPr id="8" name="Slide Number Placeholder 7">
            <a:extLst>
              <a:ext uri="{FF2B5EF4-FFF2-40B4-BE49-F238E27FC236}">
                <a16:creationId xmlns:a16="http://schemas.microsoft.com/office/drawing/2014/main" id="{55FE9E34-129F-A580-C774-960CAB18E9EA}"/>
              </a:ext>
            </a:extLst>
          </p:cNvPr>
          <p:cNvSpPr>
            <a:spLocks noGrp="1"/>
          </p:cNvSpPr>
          <p:nvPr>
            <p:ph type="sldNum" sz="quarter" idx="12"/>
          </p:nvPr>
        </p:nvSpPr>
        <p:spPr>
          <a:xfrm>
            <a:off x="14935200" y="8801100"/>
            <a:ext cx="2133600" cy="365125"/>
          </a:xfrm>
        </p:spPr>
        <p:txBody>
          <a:bodyPr/>
          <a:lstStyle/>
          <a:p>
            <a:r>
              <a:rPr lang="en-US" sz="2000" dirty="0">
                <a:solidFill>
                  <a:schemeClr val="bg1"/>
                </a:solidFill>
              </a:rPr>
              <a:t>8</a:t>
            </a:r>
          </a:p>
        </p:txBody>
      </p:sp>
      <p:pic>
        <p:nvPicPr>
          <p:cNvPr id="10" name="Picture 9">
            <a:extLst>
              <a:ext uri="{FF2B5EF4-FFF2-40B4-BE49-F238E27FC236}">
                <a16:creationId xmlns:a16="http://schemas.microsoft.com/office/drawing/2014/main" id="{4E5E3F0A-F89C-047C-EF0E-8C91331A0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4380" y="3034819"/>
            <a:ext cx="3903865" cy="5082679"/>
          </a:xfrm>
          <a:prstGeom prst="rect">
            <a:avLst/>
          </a:prstGeom>
        </p:spPr>
      </p:pic>
      <p:sp>
        <p:nvSpPr>
          <p:cNvPr id="11" name="TextBox 10">
            <a:extLst>
              <a:ext uri="{FF2B5EF4-FFF2-40B4-BE49-F238E27FC236}">
                <a16:creationId xmlns:a16="http://schemas.microsoft.com/office/drawing/2014/main" id="{32EBB192-6E5A-71D3-D95A-B879ED310E7E}"/>
              </a:ext>
            </a:extLst>
          </p:cNvPr>
          <p:cNvSpPr txBox="1"/>
          <p:nvPr/>
        </p:nvSpPr>
        <p:spPr>
          <a:xfrm>
            <a:off x="6858000" y="1061506"/>
            <a:ext cx="5410200" cy="1107996"/>
          </a:xfrm>
          <a:prstGeom prst="rect">
            <a:avLst/>
          </a:prstGeom>
          <a:noFill/>
        </p:spPr>
        <p:txBody>
          <a:bodyPr wrap="square" rtlCol="0">
            <a:spAutoFit/>
          </a:bodyPr>
          <a:lstStyle/>
          <a:p>
            <a:pPr algn="ctr"/>
            <a:r>
              <a:rPr lang="en-US" sz="4800" b="1" dirty="0">
                <a:solidFill>
                  <a:schemeClr val="accent5">
                    <a:lumMod val="20000"/>
                    <a:lumOff val="80000"/>
                  </a:schemeClr>
                </a:solidFill>
                <a:latin typeface="Algerian" panose="04020705040A02060702" pitchFamily="82" charset="0"/>
              </a:rPr>
              <a:t>ANY QUERY</a:t>
            </a:r>
          </a:p>
          <a:p>
            <a:endParaRPr lang="en-US" dirty="0"/>
          </a:p>
        </p:txBody>
      </p:sp>
      <p:sp>
        <p:nvSpPr>
          <p:cNvPr id="6" name="Footer Placeholder 5">
            <a:extLst>
              <a:ext uri="{FF2B5EF4-FFF2-40B4-BE49-F238E27FC236}">
                <a16:creationId xmlns:a16="http://schemas.microsoft.com/office/drawing/2014/main" id="{BB88B97F-5DBB-9E90-BE6B-D0514CCF9CE5}"/>
              </a:ext>
            </a:extLst>
          </p:cNvPr>
          <p:cNvSpPr>
            <a:spLocks noGrp="1"/>
          </p:cNvSpPr>
          <p:nvPr>
            <p:ph type="ftr" sz="quarter" idx="11"/>
          </p:nvPr>
        </p:nvSpPr>
        <p:spPr>
          <a:xfrm>
            <a:off x="8028512" y="8860369"/>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5562600" y="4076700"/>
            <a:ext cx="8148349" cy="1756891"/>
          </a:xfrm>
          <a:prstGeom prst="rect">
            <a:avLst/>
          </a:prstGeom>
        </p:spPr>
        <p:txBody>
          <a:bodyPr lIns="0" tIns="0" rIns="0" bIns="0" rtlCol="0" anchor="t">
            <a:spAutoFit/>
          </a:bodyPr>
          <a:lstStyle/>
          <a:p>
            <a:pPr>
              <a:lnSpc>
                <a:spcPts val="13667"/>
              </a:lnSpc>
            </a:pPr>
            <a:r>
              <a:rPr lang="en-US" sz="11500" dirty="0">
                <a:solidFill>
                  <a:srgbClr val="FFFFFF"/>
                </a:solidFill>
                <a:latin typeface="Algerian" panose="04020705040A02060702" pitchFamily="82" charset="0"/>
              </a:rPr>
              <a:t>Thank You</a:t>
            </a:r>
          </a:p>
        </p:txBody>
      </p:sp>
      <p:sp>
        <p:nvSpPr>
          <p:cNvPr id="12" name="Date Placeholder 11">
            <a:extLst>
              <a:ext uri="{FF2B5EF4-FFF2-40B4-BE49-F238E27FC236}">
                <a16:creationId xmlns:a16="http://schemas.microsoft.com/office/drawing/2014/main" id="{3AD306C5-B6B8-83ED-CDEC-97EAD97F5C1B}"/>
              </a:ext>
            </a:extLst>
          </p:cNvPr>
          <p:cNvSpPr>
            <a:spLocks noGrp="1"/>
          </p:cNvSpPr>
          <p:nvPr>
            <p:ph type="dt" sz="half" idx="10"/>
          </p:nvPr>
        </p:nvSpPr>
        <p:spPr>
          <a:xfrm>
            <a:off x="609600" y="8724900"/>
            <a:ext cx="2133600" cy="365125"/>
          </a:xfrm>
        </p:spPr>
        <p:txBody>
          <a:bodyPr/>
          <a:lstStyle/>
          <a:p>
            <a:r>
              <a:rPr lang="en-US" sz="2000" dirty="0">
                <a:solidFill>
                  <a:schemeClr val="tx1"/>
                </a:solidFill>
                <a:highlight>
                  <a:srgbClr val="C0C0C0"/>
                </a:highlight>
              </a:rPr>
              <a:t>5 December 2024</a:t>
            </a:r>
          </a:p>
        </p:txBody>
      </p:sp>
      <p:sp>
        <p:nvSpPr>
          <p:cNvPr id="13" name="Slide Number Placeholder 12">
            <a:extLst>
              <a:ext uri="{FF2B5EF4-FFF2-40B4-BE49-F238E27FC236}">
                <a16:creationId xmlns:a16="http://schemas.microsoft.com/office/drawing/2014/main" id="{FC90DFA6-9315-796E-81F9-894D5FA518AE}"/>
              </a:ext>
            </a:extLst>
          </p:cNvPr>
          <p:cNvSpPr>
            <a:spLocks noGrp="1"/>
          </p:cNvSpPr>
          <p:nvPr>
            <p:ph type="sldNum" sz="quarter" idx="12"/>
          </p:nvPr>
        </p:nvSpPr>
        <p:spPr>
          <a:xfrm>
            <a:off x="15087600" y="8724900"/>
            <a:ext cx="2133600" cy="365125"/>
          </a:xfrm>
        </p:spPr>
        <p:txBody>
          <a:bodyPr/>
          <a:lstStyle/>
          <a:p>
            <a:r>
              <a:rPr lang="en-US" sz="2000" dirty="0">
                <a:solidFill>
                  <a:schemeClr val="bg1"/>
                </a:solidFill>
              </a:rPr>
              <a:t>9</a:t>
            </a:r>
          </a:p>
        </p:txBody>
      </p:sp>
      <p:sp>
        <p:nvSpPr>
          <p:cNvPr id="7" name="Footer Placeholder 6">
            <a:extLst>
              <a:ext uri="{FF2B5EF4-FFF2-40B4-BE49-F238E27FC236}">
                <a16:creationId xmlns:a16="http://schemas.microsoft.com/office/drawing/2014/main" id="{1532ED41-6A23-8474-8A3F-66520F1D0F41}"/>
              </a:ext>
            </a:extLst>
          </p:cNvPr>
          <p:cNvSpPr>
            <a:spLocks noGrp="1"/>
          </p:cNvSpPr>
          <p:nvPr>
            <p:ph type="ftr" sz="quarter" idx="11"/>
          </p:nvPr>
        </p:nvSpPr>
        <p:spPr>
          <a:xfrm>
            <a:off x="7696200" y="8755505"/>
            <a:ext cx="2895600" cy="365125"/>
          </a:xfrm>
        </p:spPr>
        <p:txBody>
          <a:bodyPr/>
          <a:lstStyle/>
          <a:p>
            <a:r>
              <a:rPr lang="en-US" sz="2000" dirty="0">
                <a:latin typeface="Times New Roman" panose="02020603050405020304" pitchFamily="18" charset="0"/>
                <a:cs typeface="Times New Roman" panose="02020603050405020304" pitchFamily="18" charset="0"/>
              </a:rPr>
              <a:t>Software Project Lab-II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3183</TotalTime>
  <Words>301</Words>
  <Application>Microsoft Office PowerPoint</Application>
  <PresentationFormat>Custom</PresentationFormat>
  <Paragraphs>73</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Lucida Fax</vt:lpstr>
      <vt:lpstr>Arial</vt:lpstr>
      <vt:lpstr>Calibri</vt:lpstr>
      <vt:lpstr>Algerian</vt:lpstr>
      <vt:lpstr>Wingdings</vt:lpstr>
      <vt:lpstr>Arial Black</vt:lpstr>
      <vt:lpstr>Montserrat</vt:lpstr>
      <vt:lpstr>Times New Roman</vt:lpstr>
      <vt:lpstr>Imprint MT Shadow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J.Ahmed</dc:creator>
  <cp:lastModifiedBy>HP</cp:lastModifiedBy>
  <cp:revision>20</cp:revision>
  <dcterms:created xsi:type="dcterms:W3CDTF">2006-08-16T00:00:00Z</dcterms:created>
  <dcterms:modified xsi:type="dcterms:W3CDTF">2024-12-04T20:11:54Z</dcterms:modified>
  <dc:identifier>DAGC3ahuLLM</dc:identifier>
</cp:coreProperties>
</file>